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15" r:id="rId5"/>
    <p:sldId id="320" r:id="rId6"/>
    <p:sldId id="316" r:id="rId7"/>
    <p:sldId id="318" r:id="rId8"/>
    <p:sldId id="321" r:id="rId9"/>
    <p:sldId id="326" r:id="rId10"/>
    <p:sldId id="323" r:id="rId11"/>
    <p:sldId id="266" r:id="rId12"/>
    <p:sldId id="327" r:id="rId13"/>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570"/>
  </p:normalViewPr>
  <p:slideViewPr>
    <p:cSldViewPr snapToGrid="0" snapToObjects="1">
      <p:cViewPr varScale="1">
        <p:scale>
          <a:sx n="108" d="100"/>
          <a:sy n="108" d="100"/>
        </p:scale>
        <p:origin x="588"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ley Erlandson" userId="0a17a4cd-37fc-4123-9570-5a8d710cd19f" providerId="ADAL" clId="{F61B0F2F-6D40-4400-BE18-A7F1F55D81A2}"/>
    <pc:docChg chg="undo custSel addSld delSld modSld sldOrd">
      <pc:chgData name="Kiley Erlandson" userId="0a17a4cd-37fc-4123-9570-5a8d710cd19f" providerId="ADAL" clId="{F61B0F2F-6D40-4400-BE18-A7F1F55D81A2}" dt="2022-06-06T22:47:14.828" v="4301" actId="20577"/>
      <pc:docMkLst>
        <pc:docMk/>
      </pc:docMkLst>
      <pc:sldChg chg="del">
        <pc:chgData name="Kiley Erlandson" userId="0a17a4cd-37fc-4123-9570-5a8d710cd19f" providerId="ADAL" clId="{F61B0F2F-6D40-4400-BE18-A7F1F55D81A2}" dt="2022-06-01T20:42:38.825" v="0" actId="47"/>
        <pc:sldMkLst>
          <pc:docMk/>
          <pc:sldMk cId="498365738" sldId="263"/>
        </pc:sldMkLst>
      </pc:sldChg>
      <pc:sldChg chg="addSp delSp modSp add del mod modClrScheme chgLayout">
        <pc:chgData name="Kiley Erlandson" userId="0a17a4cd-37fc-4123-9570-5a8d710cd19f" providerId="ADAL" clId="{F61B0F2F-6D40-4400-BE18-A7F1F55D81A2}" dt="2022-06-06T22:47:14.828" v="4301" actId="20577"/>
        <pc:sldMkLst>
          <pc:docMk/>
          <pc:sldMk cId="57646540" sldId="266"/>
        </pc:sldMkLst>
        <pc:spChg chg="add mod">
          <ac:chgData name="Kiley Erlandson" userId="0a17a4cd-37fc-4123-9570-5a8d710cd19f" providerId="ADAL" clId="{F61B0F2F-6D40-4400-BE18-A7F1F55D81A2}" dt="2022-06-06T22:45:36.945" v="4293" actId="2711"/>
          <ac:spMkLst>
            <pc:docMk/>
            <pc:sldMk cId="57646540" sldId="266"/>
            <ac:spMk id="6" creationId="{9B711DF0-9999-85D3-BC3D-ACCA86473234}"/>
          </ac:spMkLst>
        </pc:spChg>
        <pc:spChg chg="add mod">
          <ac:chgData name="Kiley Erlandson" userId="0a17a4cd-37fc-4123-9570-5a8d710cd19f" providerId="ADAL" clId="{F61B0F2F-6D40-4400-BE18-A7F1F55D81A2}" dt="2022-06-06T22:21:16.424" v="2602" actId="26606"/>
          <ac:spMkLst>
            <pc:docMk/>
            <pc:sldMk cId="57646540" sldId="266"/>
            <ac:spMk id="8" creationId="{869CA348-6567-8B38-4060-A6DE44452A95}"/>
          </ac:spMkLst>
        </pc:spChg>
        <pc:spChg chg="add mod">
          <ac:chgData name="Kiley Erlandson" userId="0a17a4cd-37fc-4123-9570-5a8d710cd19f" providerId="ADAL" clId="{F61B0F2F-6D40-4400-BE18-A7F1F55D81A2}" dt="2022-06-06T22:47:14.828" v="4301" actId="20577"/>
          <ac:spMkLst>
            <pc:docMk/>
            <pc:sldMk cId="57646540" sldId="266"/>
            <ac:spMk id="10" creationId="{118AF809-24E6-C535-2478-2C841E4A1C64}"/>
          </ac:spMkLst>
        </pc:spChg>
        <pc:spChg chg="add del mod">
          <ac:chgData name="Kiley Erlandson" userId="0a17a4cd-37fc-4123-9570-5a8d710cd19f" providerId="ADAL" clId="{F61B0F2F-6D40-4400-BE18-A7F1F55D81A2}" dt="2022-06-06T22:21:19.357" v="2603" actId="478"/>
          <ac:spMkLst>
            <pc:docMk/>
            <pc:sldMk cId="57646540" sldId="266"/>
            <ac:spMk id="12" creationId="{F8B01536-9CC7-9C0B-D242-4D1A6901D89A}"/>
          </ac:spMkLst>
        </pc:spChg>
      </pc:sldChg>
      <pc:sldChg chg="del">
        <pc:chgData name="Kiley Erlandson" userId="0a17a4cd-37fc-4123-9570-5a8d710cd19f" providerId="ADAL" clId="{F61B0F2F-6D40-4400-BE18-A7F1F55D81A2}" dt="2022-06-01T20:45:09.328" v="86" actId="47"/>
        <pc:sldMkLst>
          <pc:docMk/>
          <pc:sldMk cId="3526167277" sldId="279"/>
        </pc:sldMkLst>
      </pc:sldChg>
      <pc:sldChg chg="del">
        <pc:chgData name="Kiley Erlandson" userId="0a17a4cd-37fc-4123-9570-5a8d710cd19f" providerId="ADAL" clId="{F61B0F2F-6D40-4400-BE18-A7F1F55D81A2}" dt="2022-06-01T20:45:10.374" v="88" actId="47"/>
        <pc:sldMkLst>
          <pc:docMk/>
          <pc:sldMk cId="4029095829" sldId="280"/>
        </pc:sldMkLst>
      </pc:sldChg>
      <pc:sldChg chg="del">
        <pc:chgData name="Kiley Erlandson" userId="0a17a4cd-37fc-4123-9570-5a8d710cd19f" providerId="ADAL" clId="{F61B0F2F-6D40-4400-BE18-A7F1F55D81A2}" dt="2022-06-01T20:42:52.091" v="2" actId="47"/>
        <pc:sldMkLst>
          <pc:docMk/>
          <pc:sldMk cId="2497822212" sldId="282"/>
        </pc:sldMkLst>
      </pc:sldChg>
      <pc:sldChg chg="del">
        <pc:chgData name="Kiley Erlandson" userId="0a17a4cd-37fc-4123-9570-5a8d710cd19f" providerId="ADAL" clId="{F61B0F2F-6D40-4400-BE18-A7F1F55D81A2}" dt="2022-06-01T20:45:11.116" v="90" actId="47"/>
        <pc:sldMkLst>
          <pc:docMk/>
          <pc:sldMk cId="661193301" sldId="283"/>
        </pc:sldMkLst>
      </pc:sldChg>
      <pc:sldChg chg="del">
        <pc:chgData name="Kiley Erlandson" userId="0a17a4cd-37fc-4123-9570-5a8d710cd19f" providerId="ADAL" clId="{F61B0F2F-6D40-4400-BE18-A7F1F55D81A2}" dt="2022-06-01T20:45:11.359" v="91" actId="47"/>
        <pc:sldMkLst>
          <pc:docMk/>
          <pc:sldMk cId="3335906001" sldId="284"/>
        </pc:sldMkLst>
      </pc:sldChg>
      <pc:sldChg chg="del">
        <pc:chgData name="Kiley Erlandson" userId="0a17a4cd-37fc-4123-9570-5a8d710cd19f" providerId="ADAL" clId="{F61B0F2F-6D40-4400-BE18-A7F1F55D81A2}" dt="2022-06-01T20:45:11.616" v="92" actId="47"/>
        <pc:sldMkLst>
          <pc:docMk/>
          <pc:sldMk cId="2785565525" sldId="286"/>
        </pc:sldMkLst>
      </pc:sldChg>
      <pc:sldChg chg="del">
        <pc:chgData name="Kiley Erlandson" userId="0a17a4cd-37fc-4123-9570-5a8d710cd19f" providerId="ADAL" clId="{F61B0F2F-6D40-4400-BE18-A7F1F55D81A2}" dt="2022-06-01T20:45:12.729" v="97" actId="47"/>
        <pc:sldMkLst>
          <pc:docMk/>
          <pc:sldMk cId="3962198502" sldId="287"/>
        </pc:sldMkLst>
      </pc:sldChg>
      <pc:sldChg chg="addSp delSp modSp add del mod">
        <pc:chgData name="Kiley Erlandson" userId="0a17a4cd-37fc-4123-9570-5a8d710cd19f" providerId="ADAL" clId="{F61B0F2F-6D40-4400-BE18-A7F1F55D81A2}" dt="2022-06-06T22:04:02.222" v="2287" actId="47"/>
        <pc:sldMkLst>
          <pc:docMk/>
          <pc:sldMk cId="2627005115" sldId="288"/>
        </pc:sldMkLst>
        <pc:spChg chg="mod">
          <ac:chgData name="Kiley Erlandson" userId="0a17a4cd-37fc-4123-9570-5a8d710cd19f" providerId="ADAL" clId="{F61B0F2F-6D40-4400-BE18-A7F1F55D81A2}" dt="2022-06-01T20:43:44.755" v="71" actId="20577"/>
          <ac:spMkLst>
            <pc:docMk/>
            <pc:sldMk cId="2627005115" sldId="288"/>
            <ac:spMk id="2" creationId="{4D502C64-0489-4BC0-A1B6-A6241E91EAF7}"/>
          </ac:spMkLst>
        </pc:spChg>
        <pc:spChg chg="del">
          <ac:chgData name="Kiley Erlandson" userId="0a17a4cd-37fc-4123-9570-5a8d710cd19f" providerId="ADAL" clId="{F61B0F2F-6D40-4400-BE18-A7F1F55D81A2}" dt="2022-06-01T20:43:46.991" v="72" actId="478"/>
          <ac:spMkLst>
            <pc:docMk/>
            <pc:sldMk cId="2627005115" sldId="288"/>
            <ac:spMk id="5" creationId="{A5D86520-9DFB-4B18-9314-4E68EFFA1ED7}"/>
          </ac:spMkLst>
        </pc:spChg>
        <pc:spChg chg="add del mod">
          <ac:chgData name="Kiley Erlandson" userId="0a17a4cd-37fc-4123-9570-5a8d710cd19f" providerId="ADAL" clId="{F61B0F2F-6D40-4400-BE18-A7F1F55D81A2}" dt="2022-06-01T20:44:22.519" v="73" actId="478"/>
          <ac:spMkLst>
            <pc:docMk/>
            <pc:sldMk cId="2627005115" sldId="288"/>
            <ac:spMk id="6" creationId="{7F8C3FA3-3297-E224-29D4-6CD6FDFE87BB}"/>
          </ac:spMkLst>
        </pc:spChg>
        <pc:spChg chg="add del">
          <ac:chgData name="Kiley Erlandson" userId="0a17a4cd-37fc-4123-9570-5a8d710cd19f" providerId="ADAL" clId="{F61B0F2F-6D40-4400-BE18-A7F1F55D81A2}" dt="2022-06-01T20:44:25.827" v="75" actId="478"/>
          <ac:spMkLst>
            <pc:docMk/>
            <pc:sldMk cId="2627005115" sldId="288"/>
            <ac:spMk id="7" creationId="{AFA6710A-F297-2187-AC8E-C02393EC6439}"/>
          </ac:spMkLst>
        </pc:spChg>
        <pc:spChg chg="add mod">
          <ac:chgData name="Kiley Erlandson" userId="0a17a4cd-37fc-4123-9570-5a8d710cd19f" providerId="ADAL" clId="{F61B0F2F-6D40-4400-BE18-A7F1F55D81A2}" dt="2022-06-01T20:52:33.042" v="666" actId="14100"/>
          <ac:spMkLst>
            <pc:docMk/>
            <pc:sldMk cId="2627005115" sldId="288"/>
            <ac:spMk id="10" creationId="{DA086BF8-B881-1346-4DBF-726D2FD24B2A}"/>
          </ac:spMkLst>
        </pc:spChg>
        <pc:picChg chg="add del mod">
          <ac:chgData name="Kiley Erlandson" userId="0a17a4cd-37fc-4123-9570-5a8d710cd19f" providerId="ADAL" clId="{F61B0F2F-6D40-4400-BE18-A7F1F55D81A2}" dt="2022-06-01T20:47:48.835" v="123" actId="478"/>
          <ac:picMkLst>
            <pc:docMk/>
            <pc:sldMk cId="2627005115" sldId="288"/>
            <ac:picMk id="9" creationId="{EBCF6AF1-98D9-ECDE-B6F8-EF9935D7F501}"/>
          </ac:picMkLst>
        </pc:picChg>
      </pc:sldChg>
      <pc:sldChg chg="del">
        <pc:chgData name="Kiley Erlandson" userId="0a17a4cd-37fc-4123-9570-5a8d710cd19f" providerId="ADAL" clId="{F61B0F2F-6D40-4400-BE18-A7F1F55D81A2}" dt="2022-06-01T20:45:13.371" v="102" actId="47"/>
        <pc:sldMkLst>
          <pc:docMk/>
          <pc:sldMk cId="3029099364" sldId="297"/>
        </pc:sldMkLst>
      </pc:sldChg>
      <pc:sldChg chg="del">
        <pc:chgData name="Kiley Erlandson" userId="0a17a4cd-37fc-4123-9570-5a8d710cd19f" providerId="ADAL" clId="{F61B0F2F-6D40-4400-BE18-A7F1F55D81A2}" dt="2022-06-01T20:45:12.768" v="98" actId="47"/>
        <pc:sldMkLst>
          <pc:docMk/>
          <pc:sldMk cId="2918112698" sldId="298"/>
        </pc:sldMkLst>
      </pc:sldChg>
      <pc:sldChg chg="del">
        <pc:chgData name="Kiley Erlandson" userId="0a17a4cd-37fc-4123-9570-5a8d710cd19f" providerId="ADAL" clId="{F61B0F2F-6D40-4400-BE18-A7F1F55D81A2}" dt="2022-06-01T20:45:12.801" v="99" actId="47"/>
        <pc:sldMkLst>
          <pc:docMk/>
          <pc:sldMk cId="3217947585" sldId="299"/>
        </pc:sldMkLst>
      </pc:sldChg>
      <pc:sldChg chg="del">
        <pc:chgData name="Kiley Erlandson" userId="0a17a4cd-37fc-4123-9570-5a8d710cd19f" providerId="ADAL" clId="{F61B0F2F-6D40-4400-BE18-A7F1F55D81A2}" dt="2022-06-01T20:45:11.989" v="94" actId="47"/>
        <pc:sldMkLst>
          <pc:docMk/>
          <pc:sldMk cId="3324037375" sldId="301"/>
        </pc:sldMkLst>
      </pc:sldChg>
      <pc:sldChg chg="del">
        <pc:chgData name="Kiley Erlandson" userId="0a17a4cd-37fc-4123-9570-5a8d710cd19f" providerId="ADAL" clId="{F61B0F2F-6D40-4400-BE18-A7F1F55D81A2}" dt="2022-06-01T20:45:11.821" v="93" actId="47"/>
        <pc:sldMkLst>
          <pc:docMk/>
          <pc:sldMk cId="145238753" sldId="304"/>
        </pc:sldMkLst>
      </pc:sldChg>
      <pc:sldChg chg="del">
        <pc:chgData name="Kiley Erlandson" userId="0a17a4cd-37fc-4123-9570-5a8d710cd19f" providerId="ADAL" clId="{F61B0F2F-6D40-4400-BE18-A7F1F55D81A2}" dt="2022-06-01T20:45:12.694" v="96" actId="47"/>
        <pc:sldMkLst>
          <pc:docMk/>
          <pc:sldMk cId="3203021220" sldId="308"/>
        </pc:sldMkLst>
      </pc:sldChg>
      <pc:sldChg chg="del">
        <pc:chgData name="Kiley Erlandson" userId="0a17a4cd-37fc-4123-9570-5a8d710cd19f" providerId="ADAL" clId="{F61B0F2F-6D40-4400-BE18-A7F1F55D81A2}" dt="2022-06-01T20:45:12.188" v="95" actId="47"/>
        <pc:sldMkLst>
          <pc:docMk/>
          <pc:sldMk cId="665409583" sldId="309"/>
        </pc:sldMkLst>
      </pc:sldChg>
      <pc:sldChg chg="del">
        <pc:chgData name="Kiley Erlandson" userId="0a17a4cd-37fc-4123-9570-5a8d710cd19f" providerId="ADAL" clId="{F61B0F2F-6D40-4400-BE18-A7F1F55D81A2}" dt="2022-06-01T20:45:02.736" v="85" actId="47"/>
        <pc:sldMkLst>
          <pc:docMk/>
          <pc:sldMk cId="2471133868" sldId="310"/>
        </pc:sldMkLst>
      </pc:sldChg>
      <pc:sldChg chg="del">
        <pc:chgData name="Kiley Erlandson" userId="0a17a4cd-37fc-4123-9570-5a8d710cd19f" providerId="ADAL" clId="{F61B0F2F-6D40-4400-BE18-A7F1F55D81A2}" dt="2022-06-01T20:45:09.900" v="87" actId="47"/>
        <pc:sldMkLst>
          <pc:docMk/>
          <pc:sldMk cId="1349568737" sldId="311"/>
        </pc:sldMkLst>
      </pc:sldChg>
      <pc:sldChg chg="del">
        <pc:chgData name="Kiley Erlandson" userId="0a17a4cd-37fc-4123-9570-5a8d710cd19f" providerId="ADAL" clId="{F61B0F2F-6D40-4400-BE18-A7F1F55D81A2}" dt="2022-06-01T20:45:10.783" v="89" actId="47"/>
        <pc:sldMkLst>
          <pc:docMk/>
          <pc:sldMk cId="3831271151" sldId="312"/>
        </pc:sldMkLst>
      </pc:sldChg>
      <pc:sldChg chg="del">
        <pc:chgData name="Kiley Erlandson" userId="0a17a4cd-37fc-4123-9570-5a8d710cd19f" providerId="ADAL" clId="{F61B0F2F-6D40-4400-BE18-A7F1F55D81A2}" dt="2022-06-01T20:45:12.833" v="100" actId="47"/>
        <pc:sldMkLst>
          <pc:docMk/>
          <pc:sldMk cId="3033473323" sldId="313"/>
        </pc:sldMkLst>
      </pc:sldChg>
      <pc:sldChg chg="del">
        <pc:chgData name="Kiley Erlandson" userId="0a17a4cd-37fc-4123-9570-5a8d710cd19f" providerId="ADAL" clId="{F61B0F2F-6D40-4400-BE18-A7F1F55D81A2}" dt="2022-06-01T20:45:12.868" v="101" actId="47"/>
        <pc:sldMkLst>
          <pc:docMk/>
          <pc:sldMk cId="171838790" sldId="314"/>
        </pc:sldMkLst>
      </pc:sldChg>
      <pc:sldChg chg="delSp modSp new add del mod">
        <pc:chgData name="Kiley Erlandson" userId="0a17a4cd-37fc-4123-9570-5a8d710cd19f" providerId="ADAL" clId="{F61B0F2F-6D40-4400-BE18-A7F1F55D81A2}" dt="2022-06-06T22:46:37.127" v="4298" actId="2711"/>
        <pc:sldMkLst>
          <pc:docMk/>
          <pc:sldMk cId="3467477254" sldId="315"/>
        </pc:sldMkLst>
        <pc:spChg chg="mod">
          <ac:chgData name="Kiley Erlandson" userId="0a17a4cd-37fc-4123-9570-5a8d710cd19f" providerId="ADAL" clId="{F61B0F2F-6D40-4400-BE18-A7F1F55D81A2}" dt="2022-06-06T22:46:37.127" v="4298" actId="2711"/>
          <ac:spMkLst>
            <pc:docMk/>
            <pc:sldMk cId="3467477254" sldId="315"/>
            <ac:spMk id="2" creationId="{F495CC90-1FBA-59D6-B58C-DD1548034A41}"/>
          </ac:spMkLst>
        </pc:spChg>
        <pc:spChg chg="del">
          <ac:chgData name="Kiley Erlandson" userId="0a17a4cd-37fc-4123-9570-5a8d710cd19f" providerId="ADAL" clId="{F61B0F2F-6D40-4400-BE18-A7F1F55D81A2}" dt="2022-06-01T20:43:11.712" v="29" actId="478"/>
          <ac:spMkLst>
            <pc:docMk/>
            <pc:sldMk cId="3467477254" sldId="315"/>
            <ac:spMk id="3" creationId="{AC5B0895-0202-6EE1-09A0-E2308C52E852}"/>
          </ac:spMkLst>
        </pc:spChg>
      </pc:sldChg>
      <pc:sldChg chg="addSp delSp modSp new mod ord modClrScheme chgLayout">
        <pc:chgData name="Kiley Erlandson" userId="0a17a4cd-37fc-4123-9570-5a8d710cd19f" providerId="ADAL" clId="{F61B0F2F-6D40-4400-BE18-A7F1F55D81A2}" dt="2022-06-06T22:46:25.237" v="4297" actId="2711"/>
        <pc:sldMkLst>
          <pc:docMk/>
          <pc:sldMk cId="1756122568" sldId="316"/>
        </pc:sldMkLst>
        <pc:spChg chg="mod ord">
          <ac:chgData name="Kiley Erlandson" userId="0a17a4cd-37fc-4123-9570-5a8d710cd19f" providerId="ADAL" clId="{F61B0F2F-6D40-4400-BE18-A7F1F55D81A2}" dt="2022-06-06T22:46:25.237" v="4297" actId="2711"/>
          <ac:spMkLst>
            <pc:docMk/>
            <pc:sldMk cId="1756122568" sldId="316"/>
            <ac:spMk id="2" creationId="{1F26FAEA-B4ED-DBE2-EE33-F529F4029603}"/>
          </ac:spMkLst>
        </pc:spChg>
        <pc:spChg chg="del">
          <ac:chgData name="Kiley Erlandson" userId="0a17a4cd-37fc-4123-9570-5a8d710cd19f" providerId="ADAL" clId="{F61B0F2F-6D40-4400-BE18-A7F1F55D81A2}" dt="2022-06-01T20:56:32.365" v="1000" actId="478"/>
          <ac:spMkLst>
            <pc:docMk/>
            <pc:sldMk cId="1756122568" sldId="316"/>
            <ac:spMk id="3" creationId="{D8A0E8D2-8F4A-5757-177D-12F5EBD9581B}"/>
          </ac:spMkLst>
        </pc:spChg>
        <pc:spChg chg="mod ord modVis">
          <ac:chgData name="Kiley Erlandson" userId="0a17a4cd-37fc-4123-9570-5a8d710cd19f" providerId="ADAL" clId="{F61B0F2F-6D40-4400-BE18-A7F1F55D81A2}" dt="2022-06-06T21:54:18.710" v="1575" actId="26606"/>
          <ac:spMkLst>
            <pc:docMk/>
            <pc:sldMk cId="1756122568" sldId="316"/>
            <ac:spMk id="4" creationId="{F9B9B19F-3954-82B8-D428-7F4F88ED5855}"/>
          </ac:spMkLst>
        </pc:spChg>
        <pc:spChg chg="del">
          <ac:chgData name="Kiley Erlandson" userId="0a17a4cd-37fc-4123-9570-5a8d710cd19f" providerId="ADAL" clId="{F61B0F2F-6D40-4400-BE18-A7F1F55D81A2}" dt="2022-06-01T20:45:40.686" v="110"/>
          <ac:spMkLst>
            <pc:docMk/>
            <pc:sldMk cId="1756122568" sldId="316"/>
            <ac:spMk id="5" creationId="{663D4F8B-E4AB-9AA0-8CBF-82AF1C6B3318}"/>
          </ac:spMkLst>
        </pc:spChg>
        <pc:spChg chg="add del mod ord">
          <ac:chgData name="Kiley Erlandson" userId="0a17a4cd-37fc-4123-9570-5a8d710cd19f" providerId="ADAL" clId="{F61B0F2F-6D40-4400-BE18-A7F1F55D81A2}" dt="2022-06-06T21:54:04.367" v="1574" actId="700"/>
          <ac:spMkLst>
            <pc:docMk/>
            <pc:sldMk cId="1756122568" sldId="316"/>
            <ac:spMk id="8" creationId="{D5804757-0D69-9907-66FC-95E5DD926DD3}"/>
          </ac:spMkLst>
        </pc:spChg>
        <pc:spChg chg="add mod">
          <ac:chgData name="Kiley Erlandson" userId="0a17a4cd-37fc-4123-9570-5a8d710cd19f" providerId="ADAL" clId="{F61B0F2F-6D40-4400-BE18-A7F1F55D81A2}" dt="2022-06-06T22:05:02.232" v="2329" actId="20577"/>
          <ac:spMkLst>
            <pc:docMk/>
            <pc:sldMk cId="1756122568" sldId="316"/>
            <ac:spMk id="12" creationId="{6D346ED1-64B1-AA30-A91B-DEE0569BEFA6}"/>
          </ac:spMkLst>
        </pc:spChg>
        <pc:picChg chg="add mod ord modCrop">
          <ac:chgData name="Kiley Erlandson" userId="0a17a4cd-37fc-4123-9570-5a8d710cd19f" providerId="ADAL" clId="{F61B0F2F-6D40-4400-BE18-A7F1F55D81A2}" dt="2022-06-06T21:54:40.718" v="1576" actId="18653"/>
          <ac:picMkLst>
            <pc:docMk/>
            <pc:sldMk cId="1756122568" sldId="316"/>
            <ac:picMk id="7" creationId="{6425AE19-48B9-54F5-237C-C178361FA262}"/>
          </ac:picMkLst>
        </pc:picChg>
      </pc:sldChg>
      <pc:sldChg chg="addSp delSp modSp new del mod ord">
        <pc:chgData name="Kiley Erlandson" userId="0a17a4cd-37fc-4123-9570-5a8d710cd19f" providerId="ADAL" clId="{F61B0F2F-6D40-4400-BE18-A7F1F55D81A2}" dt="2022-06-06T21:58:34.871" v="1910" actId="47"/>
        <pc:sldMkLst>
          <pc:docMk/>
          <pc:sldMk cId="1554920205" sldId="317"/>
        </pc:sldMkLst>
        <pc:spChg chg="mod">
          <ac:chgData name="Kiley Erlandson" userId="0a17a4cd-37fc-4123-9570-5a8d710cd19f" providerId="ADAL" clId="{F61B0F2F-6D40-4400-BE18-A7F1F55D81A2}" dt="2022-06-01T20:56:55.193" v="1065" actId="20577"/>
          <ac:spMkLst>
            <pc:docMk/>
            <pc:sldMk cId="1554920205" sldId="317"/>
            <ac:spMk id="2" creationId="{50A0DE05-6194-D1B1-19EC-D9604D2A81E7}"/>
          </ac:spMkLst>
        </pc:spChg>
        <pc:spChg chg="del">
          <ac:chgData name="Kiley Erlandson" userId="0a17a4cd-37fc-4123-9570-5a8d710cd19f" providerId="ADAL" clId="{F61B0F2F-6D40-4400-BE18-A7F1F55D81A2}" dt="2022-06-01T20:56:48.302" v="1030" actId="478"/>
          <ac:spMkLst>
            <pc:docMk/>
            <pc:sldMk cId="1554920205" sldId="317"/>
            <ac:spMk id="3" creationId="{25C9F6B3-624E-E420-C5A3-1C7FD3E2FEB4}"/>
          </ac:spMkLst>
        </pc:spChg>
        <pc:spChg chg="del">
          <ac:chgData name="Kiley Erlandson" userId="0a17a4cd-37fc-4123-9570-5a8d710cd19f" providerId="ADAL" clId="{F61B0F2F-6D40-4400-BE18-A7F1F55D81A2}" dt="2022-06-01T20:46:06.671" v="114"/>
          <ac:spMkLst>
            <pc:docMk/>
            <pc:sldMk cId="1554920205" sldId="317"/>
            <ac:spMk id="5" creationId="{7AF3D870-775F-73F5-F273-652115932985}"/>
          </ac:spMkLst>
        </pc:spChg>
        <pc:picChg chg="add mod">
          <ac:chgData name="Kiley Erlandson" userId="0a17a4cd-37fc-4123-9570-5a8d710cd19f" providerId="ADAL" clId="{F61B0F2F-6D40-4400-BE18-A7F1F55D81A2}" dt="2022-06-01T20:46:09.049" v="116" actId="962"/>
          <ac:picMkLst>
            <pc:docMk/>
            <pc:sldMk cId="1554920205" sldId="317"/>
            <ac:picMk id="7" creationId="{C71A5B29-4FB6-EC43-8D47-E8022033B579}"/>
          </ac:picMkLst>
        </pc:picChg>
      </pc:sldChg>
      <pc:sldChg chg="addSp delSp modSp new mod ord modClrScheme chgLayout">
        <pc:chgData name="Kiley Erlandson" userId="0a17a4cd-37fc-4123-9570-5a8d710cd19f" providerId="ADAL" clId="{F61B0F2F-6D40-4400-BE18-A7F1F55D81A2}" dt="2022-06-06T22:46:15.239" v="4296" actId="2711"/>
        <pc:sldMkLst>
          <pc:docMk/>
          <pc:sldMk cId="4260222222" sldId="318"/>
        </pc:sldMkLst>
        <pc:spChg chg="mod">
          <ac:chgData name="Kiley Erlandson" userId="0a17a4cd-37fc-4123-9570-5a8d710cd19f" providerId="ADAL" clId="{F61B0F2F-6D40-4400-BE18-A7F1F55D81A2}" dt="2022-06-06T22:46:15.239" v="4296" actId="2711"/>
          <ac:spMkLst>
            <pc:docMk/>
            <pc:sldMk cId="4260222222" sldId="318"/>
            <ac:spMk id="2" creationId="{5FDEA962-9CF5-914E-CE94-FC1A8DB11849}"/>
          </ac:spMkLst>
        </pc:spChg>
        <pc:spChg chg="del">
          <ac:chgData name="Kiley Erlandson" userId="0a17a4cd-37fc-4123-9570-5a8d710cd19f" providerId="ADAL" clId="{F61B0F2F-6D40-4400-BE18-A7F1F55D81A2}" dt="2022-06-01T20:57:08.986" v="1115" actId="478"/>
          <ac:spMkLst>
            <pc:docMk/>
            <pc:sldMk cId="4260222222" sldId="318"/>
            <ac:spMk id="3" creationId="{D5A7A3C3-45B1-CAA7-E223-3FC2EB1E93B3}"/>
          </ac:spMkLst>
        </pc:spChg>
        <pc:spChg chg="mod ord modVis">
          <ac:chgData name="Kiley Erlandson" userId="0a17a4cd-37fc-4123-9570-5a8d710cd19f" providerId="ADAL" clId="{F61B0F2F-6D40-4400-BE18-A7F1F55D81A2}" dt="2022-06-06T21:58:50.630" v="1913" actId="26606"/>
          <ac:spMkLst>
            <pc:docMk/>
            <pc:sldMk cId="4260222222" sldId="318"/>
            <ac:spMk id="4" creationId="{D50F0FB9-319E-BADD-D2F7-B2BD9FA6B2BB}"/>
          </ac:spMkLst>
        </pc:spChg>
        <pc:spChg chg="del">
          <ac:chgData name="Kiley Erlandson" userId="0a17a4cd-37fc-4123-9570-5a8d710cd19f" providerId="ADAL" clId="{F61B0F2F-6D40-4400-BE18-A7F1F55D81A2}" dt="2022-06-01T20:47:05.653" v="118"/>
          <ac:spMkLst>
            <pc:docMk/>
            <pc:sldMk cId="4260222222" sldId="318"/>
            <ac:spMk id="5" creationId="{6E8AAFE8-885E-AD4D-1B7F-E8E4CBF65D78}"/>
          </ac:spMkLst>
        </pc:spChg>
        <pc:spChg chg="add mod">
          <ac:chgData name="Kiley Erlandson" userId="0a17a4cd-37fc-4123-9570-5a8d710cd19f" providerId="ADAL" clId="{F61B0F2F-6D40-4400-BE18-A7F1F55D81A2}" dt="2022-06-06T22:03:40.729" v="2286" actId="1076"/>
          <ac:spMkLst>
            <pc:docMk/>
            <pc:sldMk cId="4260222222" sldId="318"/>
            <ac:spMk id="12" creationId="{BFD9AE18-0CAF-9A46-1021-2218FB246FA3}"/>
          </ac:spMkLst>
        </pc:spChg>
        <pc:picChg chg="add mod">
          <ac:chgData name="Kiley Erlandson" userId="0a17a4cd-37fc-4123-9570-5a8d710cd19f" providerId="ADAL" clId="{F61B0F2F-6D40-4400-BE18-A7F1F55D81A2}" dt="2022-06-06T21:59:21.969" v="1919" actId="1076"/>
          <ac:picMkLst>
            <pc:docMk/>
            <pc:sldMk cId="4260222222" sldId="318"/>
            <ac:picMk id="7" creationId="{29AC9FBF-0B47-3093-082F-EB9ADDB1C636}"/>
          </ac:picMkLst>
        </pc:picChg>
      </pc:sldChg>
      <pc:sldChg chg="addSp delSp modSp new del mod modClrScheme chgLayout">
        <pc:chgData name="Kiley Erlandson" userId="0a17a4cd-37fc-4123-9570-5a8d710cd19f" providerId="ADAL" clId="{F61B0F2F-6D40-4400-BE18-A7F1F55D81A2}" dt="2022-06-01T20:56:25.662" v="997" actId="47"/>
        <pc:sldMkLst>
          <pc:docMk/>
          <pc:sldMk cId="1567834016" sldId="319"/>
        </pc:sldMkLst>
        <pc:spChg chg="del">
          <ac:chgData name="Kiley Erlandson" userId="0a17a4cd-37fc-4123-9570-5a8d710cd19f" providerId="ADAL" clId="{F61B0F2F-6D40-4400-BE18-A7F1F55D81A2}" dt="2022-06-01T20:48:34.526" v="134" actId="26606"/>
          <ac:spMkLst>
            <pc:docMk/>
            <pc:sldMk cId="1567834016" sldId="319"/>
            <ac:spMk id="2" creationId="{1A8F08F6-F9D6-08C3-41CC-71B824E13443}"/>
          </ac:spMkLst>
        </pc:spChg>
        <pc:spChg chg="del">
          <ac:chgData name="Kiley Erlandson" userId="0a17a4cd-37fc-4123-9570-5a8d710cd19f" providerId="ADAL" clId="{F61B0F2F-6D40-4400-BE18-A7F1F55D81A2}" dt="2022-06-01T20:48:34.526" v="134" actId="26606"/>
          <ac:spMkLst>
            <pc:docMk/>
            <pc:sldMk cId="1567834016" sldId="319"/>
            <ac:spMk id="3" creationId="{6DAC0F9C-6336-6F2A-F3BA-79964D158B7C}"/>
          </ac:spMkLst>
        </pc:spChg>
        <pc:spChg chg="del">
          <ac:chgData name="Kiley Erlandson" userId="0a17a4cd-37fc-4123-9570-5a8d710cd19f" providerId="ADAL" clId="{F61B0F2F-6D40-4400-BE18-A7F1F55D81A2}" dt="2022-06-01T20:47:52.087" v="124"/>
          <ac:spMkLst>
            <pc:docMk/>
            <pc:sldMk cId="1567834016" sldId="319"/>
            <ac:spMk id="4" creationId="{D2E4D630-DAE6-D889-4C72-9C5C0CAC4190}"/>
          </ac:spMkLst>
        </pc:spChg>
        <pc:picChg chg="add mod">
          <ac:chgData name="Kiley Erlandson" userId="0a17a4cd-37fc-4123-9570-5a8d710cd19f" providerId="ADAL" clId="{F61B0F2F-6D40-4400-BE18-A7F1F55D81A2}" dt="2022-06-01T20:48:34.526" v="134" actId="26606"/>
          <ac:picMkLst>
            <pc:docMk/>
            <pc:sldMk cId="1567834016" sldId="319"/>
            <ac:picMk id="6" creationId="{4C38A9BA-2280-6908-8A2C-5E03BB2B0EEB}"/>
          </ac:picMkLst>
        </pc:picChg>
      </pc:sldChg>
      <pc:sldChg chg="addSp delSp modSp new mod ord modClrScheme chgLayout">
        <pc:chgData name="Kiley Erlandson" userId="0a17a4cd-37fc-4123-9570-5a8d710cd19f" providerId="ADAL" clId="{F61B0F2F-6D40-4400-BE18-A7F1F55D81A2}" dt="2022-06-01T20:56:06.061" v="996" actId="1076"/>
        <pc:sldMkLst>
          <pc:docMk/>
          <pc:sldMk cId="1166748182" sldId="320"/>
        </pc:sldMkLst>
        <pc:spChg chg="mod">
          <ac:chgData name="Kiley Erlandson" userId="0a17a4cd-37fc-4123-9570-5a8d710cd19f" providerId="ADAL" clId="{F61B0F2F-6D40-4400-BE18-A7F1F55D81A2}" dt="2022-06-01T20:55:08.120" v="988" actId="14100"/>
          <ac:spMkLst>
            <pc:docMk/>
            <pc:sldMk cId="1166748182" sldId="320"/>
            <ac:spMk id="2" creationId="{06B8E3CD-58F3-A010-6662-64483F38484A}"/>
          </ac:spMkLst>
        </pc:spChg>
        <pc:spChg chg="del">
          <ac:chgData name="Kiley Erlandson" userId="0a17a4cd-37fc-4123-9570-5a8d710cd19f" providerId="ADAL" clId="{F61B0F2F-6D40-4400-BE18-A7F1F55D81A2}" dt="2022-06-01T20:53:06.620" v="770" actId="478"/>
          <ac:spMkLst>
            <pc:docMk/>
            <pc:sldMk cId="1166748182" sldId="320"/>
            <ac:spMk id="3" creationId="{E7888704-00EA-CCA4-1EEB-68C26F2FA408}"/>
          </ac:spMkLst>
        </pc:spChg>
        <pc:spChg chg="mod ord modVis">
          <ac:chgData name="Kiley Erlandson" userId="0a17a4cd-37fc-4123-9570-5a8d710cd19f" providerId="ADAL" clId="{F61B0F2F-6D40-4400-BE18-A7F1F55D81A2}" dt="2022-06-01T20:54:31.652" v="981" actId="26606"/>
          <ac:spMkLst>
            <pc:docMk/>
            <pc:sldMk cId="1166748182" sldId="320"/>
            <ac:spMk id="4" creationId="{2F3374E2-00C7-1382-E948-91EC8E58375B}"/>
          </ac:spMkLst>
        </pc:spChg>
        <pc:spChg chg="mod">
          <ac:chgData name="Kiley Erlandson" userId="0a17a4cd-37fc-4123-9570-5a8d710cd19f" providerId="ADAL" clId="{F61B0F2F-6D40-4400-BE18-A7F1F55D81A2}" dt="2022-06-01T20:56:06.061" v="996" actId="1076"/>
          <ac:spMkLst>
            <pc:docMk/>
            <pc:sldMk cId="1166748182" sldId="320"/>
            <ac:spMk id="5" creationId="{070D3084-9890-B20D-A972-15E9C429948A}"/>
          </ac:spMkLst>
        </pc:spChg>
        <pc:spChg chg="add mod">
          <ac:chgData name="Kiley Erlandson" userId="0a17a4cd-37fc-4123-9570-5a8d710cd19f" providerId="ADAL" clId="{F61B0F2F-6D40-4400-BE18-A7F1F55D81A2}" dt="2022-06-01T20:54:31.652" v="981" actId="26606"/>
          <ac:spMkLst>
            <pc:docMk/>
            <pc:sldMk cId="1166748182" sldId="320"/>
            <ac:spMk id="11" creationId="{6DC0B2BD-30F8-5FFB-8CFE-0B4C8349E15C}"/>
          </ac:spMkLst>
        </pc:spChg>
        <pc:picChg chg="add mod ord">
          <ac:chgData name="Kiley Erlandson" userId="0a17a4cd-37fc-4123-9570-5a8d710cd19f" providerId="ADAL" clId="{F61B0F2F-6D40-4400-BE18-A7F1F55D81A2}" dt="2022-06-01T20:54:31.652" v="981" actId="26606"/>
          <ac:picMkLst>
            <pc:docMk/>
            <pc:sldMk cId="1166748182" sldId="320"/>
            <ac:picMk id="6" creationId="{E4495BAA-3D66-2A0E-3FB6-C2DF44CC6C99}"/>
          </ac:picMkLst>
        </pc:picChg>
      </pc:sldChg>
      <pc:sldChg chg="addSp delSp modSp new mod modClrScheme chgLayout">
        <pc:chgData name="Kiley Erlandson" userId="0a17a4cd-37fc-4123-9570-5a8d710cd19f" providerId="ADAL" clId="{F61B0F2F-6D40-4400-BE18-A7F1F55D81A2}" dt="2022-06-01T21:00:45.983" v="1333" actId="14100"/>
        <pc:sldMkLst>
          <pc:docMk/>
          <pc:sldMk cId="4032124382" sldId="321"/>
        </pc:sldMkLst>
        <pc:spChg chg="add del">
          <ac:chgData name="Kiley Erlandson" userId="0a17a4cd-37fc-4123-9570-5a8d710cd19f" providerId="ADAL" clId="{F61B0F2F-6D40-4400-BE18-A7F1F55D81A2}" dt="2022-06-01T20:58:59.552" v="1122" actId="26606"/>
          <ac:spMkLst>
            <pc:docMk/>
            <pc:sldMk cId="4032124382" sldId="321"/>
            <ac:spMk id="2" creationId="{707B0A9C-25CE-A2A4-2453-C7292DA5B7B0}"/>
          </ac:spMkLst>
        </pc:spChg>
        <pc:spChg chg="add del">
          <ac:chgData name="Kiley Erlandson" userId="0a17a4cd-37fc-4123-9570-5a8d710cd19f" providerId="ADAL" clId="{F61B0F2F-6D40-4400-BE18-A7F1F55D81A2}" dt="2022-06-01T20:58:59.552" v="1122" actId="26606"/>
          <ac:spMkLst>
            <pc:docMk/>
            <pc:sldMk cId="4032124382" sldId="321"/>
            <ac:spMk id="3" creationId="{8FFBA051-D8DB-C262-76AC-993FC3367489}"/>
          </ac:spMkLst>
        </pc:spChg>
        <pc:spChg chg="add del mod">
          <ac:chgData name="Kiley Erlandson" userId="0a17a4cd-37fc-4123-9570-5a8d710cd19f" providerId="ADAL" clId="{F61B0F2F-6D40-4400-BE18-A7F1F55D81A2}" dt="2022-06-01T20:58:59.549" v="1121" actId="26606"/>
          <ac:spMkLst>
            <pc:docMk/>
            <pc:sldMk cId="4032124382" sldId="321"/>
            <ac:spMk id="10" creationId="{DD8B3EDA-7D2E-EE13-45DF-AD63EF59901A}"/>
          </ac:spMkLst>
        </pc:spChg>
        <pc:spChg chg="add del mod">
          <ac:chgData name="Kiley Erlandson" userId="0a17a4cd-37fc-4123-9570-5a8d710cd19f" providerId="ADAL" clId="{F61B0F2F-6D40-4400-BE18-A7F1F55D81A2}" dt="2022-06-01T20:58:59.549" v="1121" actId="26606"/>
          <ac:spMkLst>
            <pc:docMk/>
            <pc:sldMk cId="4032124382" sldId="321"/>
            <ac:spMk id="12" creationId="{F3BB6518-8165-DC8D-C4C3-792101709CE9}"/>
          </ac:spMkLst>
        </pc:spChg>
        <pc:spChg chg="add del mod">
          <ac:chgData name="Kiley Erlandson" userId="0a17a4cd-37fc-4123-9570-5a8d710cd19f" providerId="ADAL" clId="{F61B0F2F-6D40-4400-BE18-A7F1F55D81A2}" dt="2022-06-01T20:58:59.549" v="1121" actId="26606"/>
          <ac:spMkLst>
            <pc:docMk/>
            <pc:sldMk cId="4032124382" sldId="321"/>
            <ac:spMk id="14" creationId="{5263069A-DEBE-526B-34A8-E01451AA30B8}"/>
          </ac:spMkLst>
        </pc:spChg>
        <pc:spChg chg="add mod">
          <ac:chgData name="Kiley Erlandson" userId="0a17a4cd-37fc-4123-9570-5a8d710cd19f" providerId="ADAL" clId="{F61B0F2F-6D40-4400-BE18-A7F1F55D81A2}" dt="2022-06-01T20:58:59.552" v="1122" actId="26606"/>
          <ac:spMkLst>
            <pc:docMk/>
            <pc:sldMk cId="4032124382" sldId="321"/>
            <ac:spMk id="16" creationId="{09A53ADC-3732-9345-4EB0-34305B5C40C5}"/>
          </ac:spMkLst>
        </pc:spChg>
        <pc:spChg chg="add mod">
          <ac:chgData name="Kiley Erlandson" userId="0a17a4cd-37fc-4123-9570-5a8d710cd19f" providerId="ADAL" clId="{F61B0F2F-6D40-4400-BE18-A7F1F55D81A2}" dt="2022-06-01T21:00:45.983" v="1333" actId="14100"/>
          <ac:spMkLst>
            <pc:docMk/>
            <pc:sldMk cId="4032124382" sldId="321"/>
            <ac:spMk id="17" creationId="{EF5635B9-BCC2-C465-5C71-7099DC08ED17}"/>
          </ac:spMkLst>
        </pc:spChg>
        <pc:spChg chg="add mod">
          <ac:chgData name="Kiley Erlandson" userId="0a17a4cd-37fc-4123-9570-5a8d710cd19f" providerId="ADAL" clId="{F61B0F2F-6D40-4400-BE18-A7F1F55D81A2}" dt="2022-06-01T21:00:39.508" v="1332" actId="1076"/>
          <ac:spMkLst>
            <pc:docMk/>
            <pc:sldMk cId="4032124382" sldId="321"/>
            <ac:spMk id="18" creationId="{CFF73C6C-1D49-C9E0-3223-5F1960E299D9}"/>
          </ac:spMkLst>
        </pc:spChg>
        <pc:picChg chg="add mod">
          <ac:chgData name="Kiley Erlandson" userId="0a17a4cd-37fc-4123-9570-5a8d710cd19f" providerId="ADAL" clId="{F61B0F2F-6D40-4400-BE18-A7F1F55D81A2}" dt="2022-06-01T20:58:59.552" v="1122" actId="26606"/>
          <ac:picMkLst>
            <pc:docMk/>
            <pc:sldMk cId="4032124382" sldId="321"/>
            <ac:picMk id="5" creationId="{FB06A0BD-420C-8017-3484-37C921B63391}"/>
          </ac:picMkLst>
        </pc:picChg>
      </pc:sldChg>
      <pc:sldChg chg="new del">
        <pc:chgData name="Kiley Erlandson" userId="0a17a4cd-37fc-4123-9570-5a8d710cd19f" providerId="ADAL" clId="{F61B0F2F-6D40-4400-BE18-A7F1F55D81A2}" dt="2022-06-01T21:01:01.359" v="1336" actId="47"/>
        <pc:sldMkLst>
          <pc:docMk/>
          <pc:sldMk cId="2544605693" sldId="322"/>
        </pc:sldMkLst>
      </pc:sldChg>
      <pc:sldChg chg="addSp delSp modSp new mod modClrScheme chgLayout">
        <pc:chgData name="Kiley Erlandson" userId="0a17a4cd-37fc-4123-9570-5a8d710cd19f" providerId="ADAL" clId="{F61B0F2F-6D40-4400-BE18-A7F1F55D81A2}" dt="2022-06-06T22:45:48.974" v="4294" actId="2711"/>
        <pc:sldMkLst>
          <pc:docMk/>
          <pc:sldMk cId="79454400" sldId="323"/>
        </pc:sldMkLst>
        <pc:spChg chg="mod ord">
          <ac:chgData name="Kiley Erlandson" userId="0a17a4cd-37fc-4123-9570-5a8d710cd19f" providerId="ADAL" clId="{F61B0F2F-6D40-4400-BE18-A7F1F55D81A2}" dt="2022-06-06T22:45:48.974" v="4294" actId="2711"/>
          <ac:spMkLst>
            <pc:docMk/>
            <pc:sldMk cId="79454400" sldId="323"/>
            <ac:spMk id="2" creationId="{84AAE104-FFF7-2BE6-8572-EFB2D8859FFE}"/>
          </ac:spMkLst>
        </pc:spChg>
        <pc:spChg chg="del">
          <ac:chgData name="Kiley Erlandson" userId="0a17a4cd-37fc-4123-9570-5a8d710cd19f" providerId="ADAL" clId="{F61B0F2F-6D40-4400-BE18-A7F1F55D81A2}" dt="2022-06-06T21:52:18.669" v="1562" actId="478"/>
          <ac:spMkLst>
            <pc:docMk/>
            <pc:sldMk cId="79454400" sldId="323"/>
            <ac:spMk id="3" creationId="{4C5EF33F-7E2B-3956-C656-4A427A569A4D}"/>
          </ac:spMkLst>
        </pc:spChg>
        <pc:spChg chg="mod ord modVis">
          <ac:chgData name="Kiley Erlandson" userId="0a17a4cd-37fc-4123-9570-5a8d710cd19f" providerId="ADAL" clId="{F61B0F2F-6D40-4400-BE18-A7F1F55D81A2}" dt="2022-06-06T22:12:11.503" v="2601" actId="700"/>
          <ac:spMkLst>
            <pc:docMk/>
            <pc:sldMk cId="79454400" sldId="323"/>
            <ac:spMk id="4" creationId="{93A73CFA-4F3F-45DE-FB39-B51CA4113ABB}"/>
          </ac:spMkLst>
        </pc:spChg>
        <pc:spChg chg="del">
          <ac:chgData name="Kiley Erlandson" userId="0a17a4cd-37fc-4123-9570-5a8d710cd19f" providerId="ADAL" clId="{F61B0F2F-6D40-4400-BE18-A7F1F55D81A2}" dt="2022-06-01T21:01:10.235" v="1337"/>
          <ac:spMkLst>
            <pc:docMk/>
            <pc:sldMk cId="79454400" sldId="323"/>
            <ac:spMk id="5" creationId="{5A0E0C71-A7BF-7874-D4EB-314A309941AA}"/>
          </ac:spMkLst>
        </pc:spChg>
        <pc:spChg chg="add mod ord">
          <ac:chgData name="Kiley Erlandson" userId="0a17a4cd-37fc-4123-9570-5a8d710cd19f" providerId="ADAL" clId="{F61B0F2F-6D40-4400-BE18-A7F1F55D81A2}" dt="2022-06-06T22:12:11.503" v="2601" actId="700"/>
          <ac:spMkLst>
            <pc:docMk/>
            <pc:sldMk cId="79454400" sldId="323"/>
            <ac:spMk id="12" creationId="{F1413A3D-14E2-7484-BA35-9C88019BD614}"/>
          </ac:spMkLst>
        </pc:spChg>
        <pc:picChg chg="add mod ord">
          <ac:chgData name="Kiley Erlandson" userId="0a17a4cd-37fc-4123-9570-5a8d710cd19f" providerId="ADAL" clId="{F61B0F2F-6D40-4400-BE18-A7F1F55D81A2}" dt="2022-06-06T22:12:11.503" v="2601" actId="700"/>
          <ac:picMkLst>
            <pc:docMk/>
            <pc:sldMk cId="79454400" sldId="323"/>
            <ac:picMk id="7" creationId="{1E2AE842-8AE6-272D-CAFD-700ACD529A3C}"/>
          </ac:picMkLst>
        </pc:picChg>
      </pc:sldChg>
      <pc:sldChg chg="modSp new del mod">
        <pc:chgData name="Kiley Erlandson" userId="0a17a4cd-37fc-4123-9570-5a8d710cd19f" providerId="ADAL" clId="{F61B0F2F-6D40-4400-BE18-A7F1F55D81A2}" dt="2022-06-06T22:07:07.168" v="2347" actId="47"/>
        <pc:sldMkLst>
          <pc:docMk/>
          <pc:sldMk cId="1750833686" sldId="324"/>
        </pc:sldMkLst>
        <pc:spChg chg="mod">
          <ac:chgData name="Kiley Erlandson" userId="0a17a4cd-37fc-4123-9570-5a8d710cd19f" providerId="ADAL" clId="{F61B0F2F-6D40-4400-BE18-A7F1F55D81A2}" dt="2022-06-01T21:07:10.217" v="1376" actId="20577"/>
          <ac:spMkLst>
            <pc:docMk/>
            <pc:sldMk cId="1750833686" sldId="324"/>
            <ac:spMk id="2" creationId="{2D899E68-E89A-B88E-F213-36107DF07E28}"/>
          </ac:spMkLst>
        </pc:spChg>
      </pc:sldChg>
      <pc:sldChg chg="delSp modSp new del mod">
        <pc:chgData name="Kiley Erlandson" userId="0a17a4cd-37fc-4123-9570-5a8d710cd19f" providerId="ADAL" clId="{F61B0F2F-6D40-4400-BE18-A7F1F55D81A2}" dt="2022-06-06T22:11:32.611" v="2569" actId="47"/>
        <pc:sldMkLst>
          <pc:docMk/>
          <pc:sldMk cId="170220955" sldId="325"/>
        </pc:sldMkLst>
        <pc:spChg chg="mod">
          <ac:chgData name="Kiley Erlandson" userId="0a17a4cd-37fc-4123-9570-5a8d710cd19f" providerId="ADAL" clId="{F61B0F2F-6D40-4400-BE18-A7F1F55D81A2}" dt="2022-06-01T21:07:19.162" v="1396" actId="20577"/>
          <ac:spMkLst>
            <pc:docMk/>
            <pc:sldMk cId="170220955" sldId="325"/>
            <ac:spMk id="2" creationId="{0F619080-C394-D658-B3DC-802F5D450CE2}"/>
          </ac:spMkLst>
        </pc:spChg>
        <pc:spChg chg="del">
          <ac:chgData name="Kiley Erlandson" userId="0a17a4cd-37fc-4123-9570-5a8d710cd19f" providerId="ADAL" clId="{F61B0F2F-6D40-4400-BE18-A7F1F55D81A2}" dt="2022-06-01T21:09:18.631" v="1535" actId="478"/>
          <ac:spMkLst>
            <pc:docMk/>
            <pc:sldMk cId="170220955" sldId="325"/>
            <ac:spMk id="3" creationId="{195E6FE5-3A6C-70C6-3679-5D50AB894DE6}"/>
          </ac:spMkLst>
        </pc:spChg>
        <pc:spChg chg="mod">
          <ac:chgData name="Kiley Erlandson" userId="0a17a4cd-37fc-4123-9570-5a8d710cd19f" providerId="ADAL" clId="{F61B0F2F-6D40-4400-BE18-A7F1F55D81A2}" dt="2022-06-01T21:09:26.786" v="1536" actId="2711"/>
          <ac:spMkLst>
            <pc:docMk/>
            <pc:sldMk cId="170220955" sldId="325"/>
            <ac:spMk id="5" creationId="{F202082B-F016-C3AF-3B21-95D86FDAB564}"/>
          </ac:spMkLst>
        </pc:spChg>
      </pc:sldChg>
      <pc:sldChg chg="addSp delSp modSp new mod ord">
        <pc:chgData name="Kiley Erlandson" userId="0a17a4cd-37fc-4123-9570-5a8d710cd19f" providerId="ADAL" clId="{F61B0F2F-6D40-4400-BE18-A7F1F55D81A2}" dt="2022-06-06T22:45:58.110" v="4295" actId="2711"/>
        <pc:sldMkLst>
          <pc:docMk/>
          <pc:sldMk cId="476693266" sldId="326"/>
        </pc:sldMkLst>
        <pc:spChg chg="mod">
          <ac:chgData name="Kiley Erlandson" userId="0a17a4cd-37fc-4123-9570-5a8d710cd19f" providerId="ADAL" clId="{F61B0F2F-6D40-4400-BE18-A7F1F55D81A2}" dt="2022-06-06T22:45:58.110" v="4295" actId="2711"/>
          <ac:spMkLst>
            <pc:docMk/>
            <pc:sldMk cId="476693266" sldId="326"/>
            <ac:spMk id="2" creationId="{BCD03AFE-18A0-69B0-DF0C-AD9FC65F44A1}"/>
          </ac:spMkLst>
        </pc:spChg>
        <pc:spChg chg="mod">
          <ac:chgData name="Kiley Erlandson" userId="0a17a4cd-37fc-4123-9570-5a8d710cd19f" providerId="ADAL" clId="{F61B0F2F-6D40-4400-BE18-A7F1F55D81A2}" dt="2022-06-06T22:11:50.770" v="2598" actId="14100"/>
          <ac:spMkLst>
            <pc:docMk/>
            <pc:sldMk cId="476693266" sldId="326"/>
            <ac:spMk id="3" creationId="{4AFD2E46-CF46-29D9-9982-A1EA0F207320}"/>
          </ac:spMkLst>
        </pc:spChg>
        <pc:spChg chg="del">
          <ac:chgData name="Kiley Erlandson" userId="0a17a4cd-37fc-4123-9570-5a8d710cd19f" providerId="ADAL" clId="{F61B0F2F-6D40-4400-BE18-A7F1F55D81A2}" dt="2022-06-06T22:07:53.699" v="2350" actId="931"/>
          <ac:spMkLst>
            <pc:docMk/>
            <pc:sldMk cId="476693266" sldId="326"/>
            <ac:spMk id="4" creationId="{B7E08588-6703-0E35-8C0C-189257A9523B}"/>
          </ac:spMkLst>
        </pc:spChg>
        <pc:picChg chg="add mod">
          <ac:chgData name="Kiley Erlandson" userId="0a17a4cd-37fc-4123-9570-5a8d710cd19f" providerId="ADAL" clId="{F61B0F2F-6D40-4400-BE18-A7F1F55D81A2}" dt="2022-06-06T22:08:02.476" v="2353" actId="18653"/>
          <ac:picMkLst>
            <pc:docMk/>
            <pc:sldMk cId="476693266" sldId="326"/>
            <ac:picMk id="6" creationId="{63C662B0-14C9-17DB-87A8-76890FDA16B1}"/>
          </ac:picMkLst>
        </pc:picChg>
      </pc:sldChg>
      <pc:sldChg chg="new del">
        <pc:chgData name="Kiley Erlandson" userId="0a17a4cd-37fc-4123-9570-5a8d710cd19f" providerId="ADAL" clId="{F61B0F2F-6D40-4400-BE18-A7F1F55D81A2}" dt="2022-06-06T22:07:09.392" v="2348" actId="47"/>
        <pc:sldMkLst>
          <pc:docMk/>
          <pc:sldMk cId="519900030" sldId="326"/>
        </pc:sldMkLst>
      </pc:sldChg>
      <pc:sldChg chg="delSp modSp new mod">
        <pc:chgData name="Kiley Erlandson" userId="0a17a4cd-37fc-4123-9570-5a8d710cd19f" providerId="ADAL" clId="{F61B0F2F-6D40-4400-BE18-A7F1F55D81A2}" dt="2022-06-06T22:45:15.787" v="4291" actId="20577"/>
        <pc:sldMkLst>
          <pc:docMk/>
          <pc:sldMk cId="1061929484" sldId="327"/>
        </pc:sldMkLst>
        <pc:spChg chg="mod">
          <ac:chgData name="Kiley Erlandson" userId="0a17a4cd-37fc-4123-9570-5a8d710cd19f" providerId="ADAL" clId="{F61B0F2F-6D40-4400-BE18-A7F1F55D81A2}" dt="2022-06-06T22:40:21.404" v="4117" actId="5793"/>
          <ac:spMkLst>
            <pc:docMk/>
            <pc:sldMk cId="1061929484" sldId="327"/>
            <ac:spMk id="2" creationId="{829CCBE1-D61D-B881-09B6-95D90141E81F}"/>
          </ac:spMkLst>
        </pc:spChg>
        <pc:spChg chg="mod">
          <ac:chgData name="Kiley Erlandson" userId="0a17a4cd-37fc-4123-9570-5a8d710cd19f" providerId="ADAL" clId="{F61B0F2F-6D40-4400-BE18-A7F1F55D81A2}" dt="2022-06-06T22:45:15.787" v="4291" actId="20577"/>
          <ac:spMkLst>
            <pc:docMk/>
            <pc:sldMk cId="1061929484" sldId="327"/>
            <ac:spMk id="3" creationId="{049717A7-37A7-1A2E-A11E-5D89DE09FFD1}"/>
          </ac:spMkLst>
        </pc:spChg>
        <pc:spChg chg="del">
          <ac:chgData name="Kiley Erlandson" userId="0a17a4cd-37fc-4123-9570-5a8d710cd19f" providerId="ADAL" clId="{F61B0F2F-6D40-4400-BE18-A7F1F55D81A2}" dt="2022-06-06T22:35:38.973" v="3546" actId="478"/>
          <ac:spMkLst>
            <pc:docMk/>
            <pc:sldMk cId="1061929484" sldId="327"/>
            <ac:spMk id="4" creationId="{2BDDB5FE-63EC-A18D-EED9-2BCF05FAD23A}"/>
          </ac:spMkLst>
        </pc:spChg>
      </pc:sldChg>
    </pc:docChg>
  </pc:docChgLst>
  <pc:docChgLst>
    <pc:chgData name="Vanessa Stahler" userId="08675e4a-2a8b-4a49-b40d-ad3eb031eb22" providerId="ADAL" clId="{F1C4FC50-88C5-414C-9942-DBD4E73F55B2}"/>
    <pc:docChg chg="custSel modSld">
      <pc:chgData name="Vanessa Stahler" userId="08675e4a-2a8b-4a49-b40d-ad3eb031eb22" providerId="ADAL" clId="{F1C4FC50-88C5-414C-9942-DBD4E73F55B2}" dt="2023-03-30T16:37:35.602" v="124" actId="20577"/>
      <pc:docMkLst>
        <pc:docMk/>
      </pc:docMkLst>
      <pc:sldChg chg="modSp mod">
        <pc:chgData name="Vanessa Stahler" userId="08675e4a-2a8b-4a49-b40d-ad3eb031eb22" providerId="ADAL" clId="{F1C4FC50-88C5-414C-9942-DBD4E73F55B2}" dt="2023-03-30T16:28:30.447" v="20" actId="20577"/>
        <pc:sldMkLst>
          <pc:docMk/>
          <pc:sldMk cId="1756122568" sldId="316"/>
        </pc:sldMkLst>
        <pc:spChg chg="mod">
          <ac:chgData name="Vanessa Stahler" userId="08675e4a-2a8b-4a49-b40d-ad3eb031eb22" providerId="ADAL" clId="{F1C4FC50-88C5-414C-9942-DBD4E73F55B2}" dt="2023-03-30T16:28:30.447" v="20" actId="20577"/>
          <ac:spMkLst>
            <pc:docMk/>
            <pc:sldMk cId="1756122568" sldId="316"/>
            <ac:spMk id="12" creationId="{6D346ED1-64B1-AA30-A91B-DEE0569BEFA6}"/>
          </ac:spMkLst>
        </pc:spChg>
      </pc:sldChg>
      <pc:sldChg chg="modSp mod">
        <pc:chgData name="Vanessa Stahler" userId="08675e4a-2a8b-4a49-b40d-ad3eb031eb22" providerId="ADAL" clId="{F1C4FC50-88C5-414C-9942-DBD4E73F55B2}" dt="2023-03-30T16:29:30.633" v="61" actId="20577"/>
        <pc:sldMkLst>
          <pc:docMk/>
          <pc:sldMk cId="4260222222" sldId="318"/>
        </pc:sldMkLst>
        <pc:spChg chg="mod">
          <ac:chgData name="Vanessa Stahler" userId="08675e4a-2a8b-4a49-b40d-ad3eb031eb22" providerId="ADAL" clId="{F1C4FC50-88C5-414C-9942-DBD4E73F55B2}" dt="2023-03-30T16:29:30.633" v="61" actId="20577"/>
          <ac:spMkLst>
            <pc:docMk/>
            <pc:sldMk cId="4260222222" sldId="318"/>
            <ac:spMk id="12" creationId="{BFD9AE18-0CAF-9A46-1021-2218FB246FA3}"/>
          </ac:spMkLst>
        </pc:spChg>
      </pc:sldChg>
      <pc:sldChg chg="modSp mod">
        <pc:chgData name="Vanessa Stahler" userId="08675e4a-2a8b-4a49-b40d-ad3eb031eb22" providerId="ADAL" clId="{F1C4FC50-88C5-414C-9942-DBD4E73F55B2}" dt="2023-03-30T16:37:35.602" v="124" actId="20577"/>
        <pc:sldMkLst>
          <pc:docMk/>
          <pc:sldMk cId="1166748182" sldId="320"/>
        </pc:sldMkLst>
        <pc:spChg chg="mod">
          <ac:chgData name="Vanessa Stahler" userId="08675e4a-2a8b-4a49-b40d-ad3eb031eb22" providerId="ADAL" clId="{F1C4FC50-88C5-414C-9942-DBD4E73F55B2}" dt="2023-03-30T16:37:35.602" v="124" actId="20577"/>
          <ac:spMkLst>
            <pc:docMk/>
            <pc:sldMk cId="1166748182" sldId="320"/>
            <ac:spMk id="5" creationId="{070D3084-9890-B20D-A972-15E9C429948A}"/>
          </ac:spMkLst>
        </pc:spChg>
      </pc:sldChg>
      <pc:sldChg chg="modSp mod">
        <pc:chgData name="Vanessa Stahler" userId="08675e4a-2a8b-4a49-b40d-ad3eb031eb22" providerId="ADAL" clId="{F1C4FC50-88C5-414C-9942-DBD4E73F55B2}" dt="2023-03-30T16:30:44.852" v="122" actId="1036"/>
        <pc:sldMkLst>
          <pc:docMk/>
          <pc:sldMk cId="79454400" sldId="323"/>
        </pc:sldMkLst>
        <pc:spChg chg="mod">
          <ac:chgData name="Vanessa Stahler" userId="08675e4a-2a8b-4a49-b40d-ad3eb031eb22" providerId="ADAL" clId="{F1C4FC50-88C5-414C-9942-DBD4E73F55B2}" dt="2023-03-30T16:30:44.852" v="122" actId="1036"/>
          <ac:spMkLst>
            <pc:docMk/>
            <pc:sldMk cId="79454400" sldId="323"/>
            <ac:spMk id="12" creationId="{F1413A3D-14E2-7484-BA35-9C88019BD614}"/>
          </ac:spMkLst>
        </pc:spChg>
      </pc:sldChg>
      <pc:sldChg chg="modSp mod">
        <pc:chgData name="Vanessa Stahler" userId="08675e4a-2a8b-4a49-b40d-ad3eb031eb22" providerId="ADAL" clId="{F1C4FC50-88C5-414C-9942-DBD4E73F55B2}" dt="2023-03-30T16:30:14.397" v="85" actId="20577"/>
        <pc:sldMkLst>
          <pc:docMk/>
          <pc:sldMk cId="476693266" sldId="326"/>
        </pc:sldMkLst>
        <pc:spChg chg="mod">
          <ac:chgData name="Vanessa Stahler" userId="08675e4a-2a8b-4a49-b40d-ad3eb031eb22" providerId="ADAL" clId="{F1C4FC50-88C5-414C-9942-DBD4E73F55B2}" dt="2023-03-30T16:30:14.397" v="85" actId="20577"/>
          <ac:spMkLst>
            <pc:docMk/>
            <pc:sldMk cId="476693266" sldId="326"/>
            <ac:spMk id="3" creationId="{4AFD2E46-CF46-29D9-9982-A1EA0F2073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71984E-ECF5-4B46-A2B9-8F338162A157}" type="datetimeFigureOut">
              <a:rPr lang="en-US" smtClean="0"/>
              <a:t>3/30/2023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A36FB8-22AD-6B4C-8DF9-1EB93E9D15D3}" type="slidenum">
              <a:rPr lang="en-US" smtClean="0"/>
              <a:t>‹#›</a:t>
            </a:fld>
            <a:endParaRPr lang="en-US"/>
          </a:p>
        </p:txBody>
      </p:sp>
    </p:spTree>
    <p:extLst>
      <p:ext uri="{BB962C8B-B14F-4D97-AF65-F5344CB8AC3E}">
        <p14:creationId xmlns:p14="http://schemas.microsoft.com/office/powerpoint/2010/main" val="1702004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76D62-65EF-3C47-B860-C9F0F6C570B6}" type="datetimeFigureOut">
              <a:rPr lang="en-US" smtClean="0"/>
              <a:t>3/30/2023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F5B670-E6CF-5540-9D36-A6F2765AFD90}" type="slidenum">
              <a:rPr lang="en-US" smtClean="0"/>
              <a:t>‹#›</a:t>
            </a:fld>
            <a:endParaRPr lang="en-US"/>
          </a:p>
        </p:txBody>
      </p:sp>
    </p:spTree>
    <p:extLst>
      <p:ext uri="{BB962C8B-B14F-4D97-AF65-F5344CB8AC3E}">
        <p14:creationId xmlns:p14="http://schemas.microsoft.com/office/powerpoint/2010/main" val="79980415"/>
      </p:ext>
    </p:extLst>
  </p:cSld>
  <p:clrMap bg1="lt1" tx1="dk1" bg2="lt2" tx2="dk2" accent1="accent1" accent2="accent2" accent3="accent3" accent4="accent4" accent5="accent5" accent6="accent6" hlink="hlink" folHlink="folHlink"/>
  <p:hf hdr="0" ftr="0" dt="0"/>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F41998-9BBA-FE4A-BAC7-4D5C8D80D61C}"/>
              </a:ext>
            </a:extLst>
          </p:cNvPr>
          <p:cNvPicPr>
            <a:picLocks noChangeAspect="1"/>
          </p:cNvPicPr>
          <p:nvPr userDrawn="1"/>
        </p:nvPicPr>
        <p:blipFill rotWithShape="1">
          <a:blip r:embed="rId2"/>
          <a:srcRect t="7777" r="371" b="8225"/>
          <a:stretch/>
        </p:blipFill>
        <p:spPr>
          <a:xfrm>
            <a:off x="0" y="0"/>
            <a:ext cx="12188824" cy="6858000"/>
          </a:xfrm>
          <a:prstGeom prst="rect">
            <a:avLst/>
          </a:prstGeom>
        </p:spPr>
      </p:pic>
      <p:sp>
        <p:nvSpPr>
          <p:cNvPr id="8" name="Rectangle 7"/>
          <p:cNvSpPr/>
          <p:nvPr userDrawn="1"/>
        </p:nvSpPr>
        <p:spPr>
          <a:xfrm>
            <a:off x="0" y="4268416"/>
            <a:ext cx="12188825" cy="18288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832104" y="6428932"/>
            <a:ext cx="2418080" cy="230832"/>
          </a:xfrm>
          <a:prstGeom prst="rect">
            <a:avLst/>
          </a:prstGeom>
          <a:noFill/>
        </p:spPr>
        <p:txBody>
          <a:bodyPr wrap="square" rtlCol="0">
            <a:spAutoFit/>
          </a:bodyPr>
          <a:lstStyle/>
          <a:p>
            <a:r>
              <a:rPr lang="en-US" sz="900" dirty="0">
                <a:ln>
                  <a:noFill/>
                </a:ln>
                <a:solidFill>
                  <a:schemeClr val="tx2"/>
                </a:solidFill>
                <a:latin typeface="Arial"/>
                <a:cs typeface="Arial"/>
              </a:rPr>
              <a:t>©2019 RMHC</a:t>
            </a:r>
          </a:p>
        </p:txBody>
      </p:sp>
      <p:pic>
        <p:nvPicPr>
          <p:cNvPr id="10" name="Picture 9" descr="tagline-5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7262" y="6382681"/>
            <a:ext cx="3181350" cy="276225"/>
          </a:xfrm>
          <a:prstGeom prst="rect">
            <a:avLst/>
          </a:prstGeom>
        </p:spPr>
      </p:pic>
      <p:sp>
        <p:nvSpPr>
          <p:cNvPr id="2" name="Title 1"/>
          <p:cNvSpPr>
            <a:spLocks noGrp="1"/>
          </p:cNvSpPr>
          <p:nvPr>
            <p:ph type="ctrTitle"/>
          </p:nvPr>
        </p:nvSpPr>
        <p:spPr>
          <a:xfrm>
            <a:off x="832104" y="4025901"/>
            <a:ext cx="10360501" cy="1470025"/>
          </a:xfrm>
        </p:spPr>
        <p:txBody>
          <a:bodyPr anchor="b" anchorCtr="0">
            <a:normAutofit/>
          </a:bodyPr>
          <a:lstStyle>
            <a:lvl1pPr>
              <a:lnSpc>
                <a:spcPct val="85000"/>
              </a:lnSpc>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2104" y="5422900"/>
            <a:ext cx="8654796" cy="876300"/>
          </a:xfrm>
        </p:spPr>
        <p:txBody>
          <a:bodyPr>
            <a:normAutofit/>
          </a:bodyPr>
          <a:lstStyle>
            <a:lvl1pPr marL="0" indent="0" algn="l">
              <a:buNone/>
              <a:defRPr sz="24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Click to edit Master subtitle style</a:t>
            </a:r>
          </a:p>
        </p:txBody>
      </p:sp>
      <p:pic>
        <p:nvPicPr>
          <p:cNvPr id="11" name="Picture 10" descr="RMHC Logo_blk_tx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51081" y="418483"/>
            <a:ext cx="1084096" cy="1911095"/>
          </a:xfrm>
          <a:prstGeom prst="rect">
            <a:avLst/>
          </a:prstGeom>
        </p:spPr>
      </p:pic>
    </p:spTree>
    <p:extLst>
      <p:ext uri="{BB962C8B-B14F-4D97-AF65-F5344CB8AC3E}">
        <p14:creationId xmlns:p14="http://schemas.microsoft.com/office/powerpoint/2010/main" val="87762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full image on righ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5486400" cy="11430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365759" y="1664208"/>
            <a:ext cx="5486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3" hasCustomPrompt="1"/>
          </p:nvPr>
        </p:nvSpPr>
        <p:spPr>
          <a:xfrm>
            <a:off x="6089777" y="0"/>
            <a:ext cx="6099048" cy="6858000"/>
          </a:xfrm>
        </p:spPr>
        <p:txBody>
          <a:bodyPr>
            <a:normAutofit/>
          </a:bodyPr>
          <a:lstStyle>
            <a:lvl1pPr marL="0" indent="0">
              <a:buNone/>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Insert Picture. Image will autofit. Use crop tool to adjust crop or enlarge image as necessary. Do not stretch or distort image.</a:t>
            </a:r>
          </a:p>
        </p:txBody>
      </p:sp>
    </p:spTree>
    <p:extLst>
      <p:ext uri="{BB962C8B-B14F-4D97-AF65-F5344CB8AC3E}">
        <p14:creationId xmlns:p14="http://schemas.microsoft.com/office/powerpoint/2010/main" val="117757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heart, full image on right">
    <p:spTree>
      <p:nvGrpSpPr>
        <p:cNvPr id="1" name=""/>
        <p:cNvGrpSpPr/>
        <p:nvPr/>
      </p:nvGrpSpPr>
      <p:grpSpPr>
        <a:xfrm>
          <a:off x="0" y="0"/>
          <a:ext cx="0" cy="0"/>
          <a:chOff x="0" y="0"/>
          <a:chExt cx="0" cy="0"/>
        </a:xfrm>
      </p:grpSpPr>
      <p:pic>
        <p:nvPicPr>
          <p:cNvPr id="5" name="Picture 4" descr="heart-outline-gray.png"/>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31025"/>
          <a:stretch/>
        </p:blipFill>
        <p:spPr>
          <a:xfrm>
            <a:off x="0" y="152400"/>
            <a:ext cx="4856421" cy="6541008"/>
          </a:xfrm>
          <a:prstGeom prst="rect">
            <a:avLst/>
          </a:prstGeom>
        </p:spPr>
      </p:pic>
      <p:sp>
        <p:nvSpPr>
          <p:cNvPr id="2" name="Title 1"/>
          <p:cNvSpPr>
            <a:spLocks noGrp="1"/>
          </p:cNvSpPr>
          <p:nvPr>
            <p:ph type="title"/>
          </p:nvPr>
        </p:nvSpPr>
        <p:spPr>
          <a:xfrm>
            <a:off x="365760" y="365760"/>
            <a:ext cx="5486400" cy="11430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365759" y="1664208"/>
            <a:ext cx="5486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3" hasCustomPrompt="1"/>
          </p:nvPr>
        </p:nvSpPr>
        <p:spPr>
          <a:xfrm>
            <a:off x="6089777" y="0"/>
            <a:ext cx="6099048" cy="68580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 Image will autofit. Use Crop tool to adjust crop or enlarge image as necessary. Do not stretch or distort image.</a:t>
            </a:r>
          </a:p>
        </p:txBody>
      </p:sp>
    </p:spTree>
    <p:extLst>
      <p:ext uri="{BB962C8B-B14F-4D97-AF65-F5344CB8AC3E}">
        <p14:creationId xmlns:p14="http://schemas.microsoft.com/office/powerpoint/2010/main" val="394456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full image on left">
    <p:spTree>
      <p:nvGrpSpPr>
        <p:cNvPr id="1" name=""/>
        <p:cNvGrpSpPr/>
        <p:nvPr/>
      </p:nvGrpSpPr>
      <p:grpSpPr>
        <a:xfrm>
          <a:off x="0" y="0"/>
          <a:ext cx="0" cy="0"/>
          <a:chOff x="0" y="0"/>
          <a:chExt cx="0" cy="0"/>
        </a:xfrm>
      </p:grpSpPr>
      <p:sp>
        <p:nvSpPr>
          <p:cNvPr id="2" name="Title 1"/>
          <p:cNvSpPr>
            <a:spLocks noGrp="1"/>
          </p:cNvSpPr>
          <p:nvPr>
            <p:ph type="title"/>
          </p:nvPr>
        </p:nvSpPr>
        <p:spPr>
          <a:xfrm>
            <a:off x="6400800" y="365760"/>
            <a:ext cx="5486400" cy="1143000"/>
          </a:xfrm>
        </p:spPr>
        <p:txBody>
          <a:bodyPr>
            <a:noAutofit/>
          </a:bodyPr>
          <a:lstStyle>
            <a:lvl1pPr>
              <a:defRPr sz="4000"/>
            </a:lvl1pPr>
          </a:lstStyle>
          <a:p>
            <a:r>
              <a:rPr lang="en-US" dirty="0"/>
              <a:t>Click to edit Master title style</a:t>
            </a:r>
          </a:p>
        </p:txBody>
      </p:sp>
      <p:sp>
        <p:nvSpPr>
          <p:cNvPr id="3" name="Footer Placeholder 2"/>
          <p:cNvSpPr>
            <a:spLocks noGrp="1"/>
          </p:cNvSpPr>
          <p:nvPr>
            <p:ph type="ftr" sz="quarter" idx="10"/>
          </p:nvPr>
        </p:nvSpPr>
        <p:spPr>
          <a:xfrm>
            <a:off x="6400800" y="6356351"/>
            <a:ext cx="4946689" cy="365125"/>
          </a:xfrm>
        </p:spPr>
        <p:txBody>
          <a:bodyPr/>
          <a:lstStyle/>
          <a:p>
            <a:r>
              <a:rPr lang="en-US"/>
              <a:t>Insert Presentation Title, Choose View &gt; Header and Footer</a:t>
            </a:r>
            <a:endParaRPr lang="en-US" dirty="0"/>
          </a:p>
        </p:txBody>
      </p:sp>
      <p:sp>
        <p:nvSpPr>
          <p:cNvPr id="4" name="Slide Number Placeholder 3"/>
          <p:cNvSpPr>
            <a:spLocks noGrp="1"/>
          </p:cNvSpPr>
          <p:nvPr>
            <p:ph type="sldNum" sz="quarter" idx="11"/>
          </p:nvPr>
        </p:nvSpPr>
        <p:spPr>
          <a:xfrm>
            <a:off x="11347489" y="6356351"/>
            <a:ext cx="539711" cy="365125"/>
          </a:xfrm>
        </p:spPr>
        <p:txBody>
          <a:bodyPr/>
          <a:lstStyle/>
          <a:p>
            <a:fld id="{308359FA-0E70-E545-BECB-BC866A332C25}" type="slidenum">
              <a:rPr lang="en-US" smtClean="0"/>
              <a:pPr/>
              <a:t>‹#›</a:t>
            </a:fld>
            <a:endParaRPr lang="en-US" dirty="0"/>
          </a:p>
        </p:txBody>
      </p:sp>
      <p:sp>
        <p:nvSpPr>
          <p:cNvPr id="5" name="Picture Placeholder 2"/>
          <p:cNvSpPr>
            <a:spLocks noGrp="1"/>
          </p:cNvSpPr>
          <p:nvPr>
            <p:ph type="pic" idx="13" hasCustomPrompt="1"/>
          </p:nvPr>
        </p:nvSpPr>
        <p:spPr>
          <a:xfrm>
            <a:off x="-9271" y="0"/>
            <a:ext cx="6099048" cy="68580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 Image will autofit. Use Crop tool to adjust crop or enlarge image as necessary. Do not stretch or distort image.</a:t>
            </a:r>
          </a:p>
        </p:txBody>
      </p:sp>
      <p:sp>
        <p:nvSpPr>
          <p:cNvPr id="6" name="Content Placeholder 2"/>
          <p:cNvSpPr>
            <a:spLocks noGrp="1"/>
          </p:cNvSpPr>
          <p:nvPr>
            <p:ph idx="1"/>
          </p:nvPr>
        </p:nvSpPr>
        <p:spPr>
          <a:xfrm>
            <a:off x="6400800" y="1664208"/>
            <a:ext cx="5486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520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heart, full image on left">
    <p:spTree>
      <p:nvGrpSpPr>
        <p:cNvPr id="1" name=""/>
        <p:cNvGrpSpPr/>
        <p:nvPr/>
      </p:nvGrpSpPr>
      <p:grpSpPr>
        <a:xfrm>
          <a:off x="0" y="0"/>
          <a:ext cx="0" cy="0"/>
          <a:chOff x="0" y="0"/>
          <a:chExt cx="0" cy="0"/>
        </a:xfrm>
      </p:grpSpPr>
      <p:pic>
        <p:nvPicPr>
          <p:cNvPr id="7" name="Picture 6" descr="heart-outline-gray.png"/>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1" r="31026"/>
          <a:stretch/>
        </p:blipFill>
        <p:spPr>
          <a:xfrm>
            <a:off x="7332404" y="152400"/>
            <a:ext cx="4856421" cy="6541008"/>
          </a:xfrm>
          <a:prstGeom prst="rect">
            <a:avLst/>
          </a:prstGeom>
        </p:spPr>
      </p:pic>
      <p:sp>
        <p:nvSpPr>
          <p:cNvPr id="2" name="Title 1"/>
          <p:cNvSpPr>
            <a:spLocks noGrp="1"/>
          </p:cNvSpPr>
          <p:nvPr>
            <p:ph type="title"/>
          </p:nvPr>
        </p:nvSpPr>
        <p:spPr>
          <a:xfrm>
            <a:off x="6400800" y="365760"/>
            <a:ext cx="5486400" cy="1143000"/>
          </a:xfrm>
        </p:spPr>
        <p:txBody>
          <a:bodyPr>
            <a:noAutofit/>
          </a:bodyPr>
          <a:lstStyle>
            <a:lvl1pPr>
              <a:defRPr sz="4000"/>
            </a:lvl1pPr>
          </a:lstStyle>
          <a:p>
            <a:r>
              <a:rPr lang="en-US" dirty="0"/>
              <a:t>Click to edit Master title style</a:t>
            </a:r>
          </a:p>
        </p:txBody>
      </p:sp>
      <p:sp>
        <p:nvSpPr>
          <p:cNvPr id="3" name="Footer Placeholder 2"/>
          <p:cNvSpPr>
            <a:spLocks noGrp="1"/>
          </p:cNvSpPr>
          <p:nvPr>
            <p:ph type="ftr" sz="quarter" idx="10"/>
          </p:nvPr>
        </p:nvSpPr>
        <p:spPr>
          <a:xfrm>
            <a:off x="6400800" y="6356351"/>
            <a:ext cx="4946689" cy="365125"/>
          </a:xfrm>
        </p:spPr>
        <p:txBody>
          <a:bodyPr/>
          <a:lstStyle/>
          <a:p>
            <a:r>
              <a:rPr lang="en-US"/>
              <a:t>Insert Presentation Title, Choose View &gt; Header and Footer</a:t>
            </a:r>
            <a:endParaRPr lang="en-US" dirty="0"/>
          </a:p>
        </p:txBody>
      </p:sp>
      <p:sp>
        <p:nvSpPr>
          <p:cNvPr id="4" name="Slide Number Placeholder 3"/>
          <p:cNvSpPr>
            <a:spLocks noGrp="1"/>
          </p:cNvSpPr>
          <p:nvPr>
            <p:ph type="sldNum" sz="quarter" idx="11"/>
          </p:nvPr>
        </p:nvSpPr>
        <p:spPr>
          <a:xfrm>
            <a:off x="11347489" y="6356351"/>
            <a:ext cx="539711" cy="365125"/>
          </a:xfrm>
        </p:spPr>
        <p:txBody>
          <a:bodyPr/>
          <a:lstStyle/>
          <a:p>
            <a:fld id="{308359FA-0E70-E545-BECB-BC866A332C25}" type="slidenum">
              <a:rPr lang="en-US" smtClean="0"/>
              <a:pPr/>
              <a:t>‹#›</a:t>
            </a:fld>
            <a:endParaRPr lang="en-US" dirty="0"/>
          </a:p>
        </p:txBody>
      </p:sp>
      <p:sp>
        <p:nvSpPr>
          <p:cNvPr id="5" name="Picture Placeholder 2"/>
          <p:cNvSpPr>
            <a:spLocks noGrp="1"/>
          </p:cNvSpPr>
          <p:nvPr>
            <p:ph type="pic" idx="13" hasCustomPrompt="1"/>
          </p:nvPr>
        </p:nvSpPr>
        <p:spPr>
          <a:xfrm>
            <a:off x="-9271" y="0"/>
            <a:ext cx="6099048" cy="68580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 Image will autofit. Use Crop tool to adjust crop or enlarge image as necessary. Do not stretch or distort image.</a:t>
            </a:r>
          </a:p>
        </p:txBody>
      </p:sp>
      <p:sp>
        <p:nvSpPr>
          <p:cNvPr id="6" name="Content Placeholder 2"/>
          <p:cNvSpPr>
            <a:spLocks noGrp="1"/>
          </p:cNvSpPr>
          <p:nvPr>
            <p:ph idx="1"/>
          </p:nvPr>
        </p:nvSpPr>
        <p:spPr>
          <a:xfrm>
            <a:off x="6400800" y="1664208"/>
            <a:ext cx="5486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25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logo on left">
    <p:spTree>
      <p:nvGrpSpPr>
        <p:cNvPr id="1" name=""/>
        <p:cNvGrpSpPr/>
        <p:nvPr/>
      </p:nvGrpSpPr>
      <p:grpSpPr>
        <a:xfrm>
          <a:off x="0" y="0"/>
          <a:ext cx="0" cy="0"/>
          <a:chOff x="0" y="0"/>
          <a:chExt cx="0" cy="0"/>
        </a:xfrm>
      </p:grpSpPr>
      <p:sp>
        <p:nvSpPr>
          <p:cNvPr id="2" name="Title 1"/>
          <p:cNvSpPr>
            <a:spLocks noGrp="1"/>
          </p:cNvSpPr>
          <p:nvPr>
            <p:ph type="title"/>
          </p:nvPr>
        </p:nvSpPr>
        <p:spPr>
          <a:xfrm>
            <a:off x="3284603" y="365760"/>
            <a:ext cx="8035884" cy="1143000"/>
          </a:xfrm>
        </p:spPr>
        <p:txBody>
          <a:bodyPr>
            <a:noAutofit/>
          </a:bodyPr>
          <a:lstStyle>
            <a:lvl1pPr>
              <a:defRPr sz="4000"/>
            </a:lvl1pPr>
          </a:lstStyle>
          <a:p>
            <a:r>
              <a:rPr lang="en-US" dirty="0"/>
              <a:t>Click to edit Master title style</a:t>
            </a:r>
          </a:p>
        </p:txBody>
      </p:sp>
      <p:sp>
        <p:nvSpPr>
          <p:cNvPr id="3" name="Footer Placeholder 2"/>
          <p:cNvSpPr>
            <a:spLocks noGrp="1"/>
          </p:cNvSpPr>
          <p:nvPr>
            <p:ph type="ftr" sz="quarter" idx="10"/>
          </p:nvPr>
        </p:nvSpPr>
        <p:spPr>
          <a:xfrm>
            <a:off x="6172415" y="6356351"/>
            <a:ext cx="5148072" cy="365125"/>
          </a:xfrm>
        </p:spPr>
        <p:txBody>
          <a:bodyPr/>
          <a:lstStyle/>
          <a:p>
            <a:r>
              <a:rPr lang="en-US"/>
              <a:t>Insert Presentation Title, Choose View &gt; Header and Footer</a:t>
            </a:r>
            <a:endParaRPr lang="en-US" dirty="0"/>
          </a:p>
        </p:txBody>
      </p:sp>
      <p:sp>
        <p:nvSpPr>
          <p:cNvPr id="4" name="Slide Number Placeholder 3"/>
          <p:cNvSpPr>
            <a:spLocks noGrp="1"/>
          </p:cNvSpPr>
          <p:nvPr>
            <p:ph type="sldNum" sz="quarter" idx="11"/>
          </p:nvPr>
        </p:nvSpPr>
        <p:spPr>
          <a:xfrm>
            <a:off x="11320488" y="6356351"/>
            <a:ext cx="539711" cy="365125"/>
          </a:xfrm>
        </p:spPr>
        <p:txBody>
          <a:bodyPr/>
          <a:lstStyle/>
          <a:p>
            <a:fld id="{308359FA-0E70-E545-BECB-BC866A332C25}" type="slidenum">
              <a:rPr lang="en-US" smtClean="0"/>
              <a:pPr/>
              <a:t>‹#›</a:t>
            </a:fld>
            <a:endParaRPr lang="en-US" dirty="0"/>
          </a:p>
        </p:txBody>
      </p:sp>
      <p:sp>
        <p:nvSpPr>
          <p:cNvPr id="6" name="Content Placeholder 2"/>
          <p:cNvSpPr>
            <a:spLocks noGrp="1"/>
          </p:cNvSpPr>
          <p:nvPr>
            <p:ph idx="1"/>
          </p:nvPr>
        </p:nvSpPr>
        <p:spPr>
          <a:xfrm>
            <a:off x="3284603" y="1664208"/>
            <a:ext cx="8035884"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2931429"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739373"/>
            <a:ext cx="2935224" cy="118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6988FF4C-C9E2-43ED-8BE1-E8339DE6E040}"/>
              </a:ext>
            </a:extLst>
          </p:cNvPr>
          <p:cNvPicPr>
            <a:picLocks noChangeAspect="1"/>
          </p:cNvPicPr>
          <p:nvPr userDrawn="1"/>
        </p:nvPicPr>
        <p:blipFill>
          <a:blip r:embed="rId2"/>
          <a:stretch>
            <a:fillRect/>
          </a:stretch>
        </p:blipFill>
        <p:spPr>
          <a:xfrm>
            <a:off x="812393" y="1664208"/>
            <a:ext cx="1306641" cy="2651007"/>
          </a:xfrm>
          <a:prstGeom prst="rect">
            <a:avLst/>
          </a:prstGeom>
        </p:spPr>
      </p:pic>
    </p:spTree>
    <p:extLst>
      <p:ext uri="{BB962C8B-B14F-4D97-AF65-F5344CB8AC3E}">
        <p14:creationId xmlns:p14="http://schemas.microsoft.com/office/powerpoint/2010/main" val="165622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image on r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812" y="1202396"/>
            <a:ext cx="5279956" cy="2565767"/>
          </a:xfrm>
        </p:spPr>
        <p:txBody>
          <a:bodyPr anchor="b" anchorCtr="0">
            <a:normAutofit/>
          </a:bodyPr>
          <a:lstStyle>
            <a:lvl1pPr algn="l">
              <a:defRPr sz="4800" b="1" cap="none">
                <a:solidFill>
                  <a:schemeClr val="accent1"/>
                </a:solidFill>
              </a:defRPr>
            </a:lvl1pPr>
          </a:lstStyle>
          <a:p>
            <a:r>
              <a:rPr lang="en-US" dirty="0"/>
              <a:t>Headline with image on right, click to Edit</a:t>
            </a:r>
          </a:p>
        </p:txBody>
      </p:sp>
      <p:sp>
        <p:nvSpPr>
          <p:cNvPr id="3" name="Text Placeholder 2"/>
          <p:cNvSpPr>
            <a:spLocks noGrp="1"/>
          </p:cNvSpPr>
          <p:nvPr>
            <p:ph type="body" idx="1" hasCustomPrompt="1"/>
          </p:nvPr>
        </p:nvSpPr>
        <p:spPr>
          <a:xfrm>
            <a:off x="454813" y="3746866"/>
            <a:ext cx="5279956" cy="1440595"/>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click to edit Master text styles</a:t>
            </a:r>
          </a:p>
        </p:txBody>
      </p:sp>
      <p:sp>
        <p:nvSpPr>
          <p:cNvPr id="7" name="Picture Placeholder 2"/>
          <p:cNvSpPr>
            <a:spLocks noGrp="1"/>
          </p:cNvSpPr>
          <p:nvPr>
            <p:ph type="pic" idx="13" hasCustomPrompt="1"/>
          </p:nvPr>
        </p:nvSpPr>
        <p:spPr>
          <a:xfrm>
            <a:off x="6089777" y="0"/>
            <a:ext cx="6099048" cy="6858000"/>
          </a:xfrm>
        </p:spPr>
        <p:txBody>
          <a:bodyPr>
            <a:normAutofit/>
          </a:bodyPr>
          <a:lstStyle>
            <a:lvl1pPr marL="0" indent="0">
              <a:buNone/>
              <a:defRPr sz="2400">
                <a:solidFill>
                  <a:schemeClr val="bg2"/>
                </a:solidFill>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Insert Picture. Image will autofit. Use Crop tool to adjust crop or enlarge image as necessary. Do not stretch or distort image.</a:t>
            </a:r>
          </a:p>
        </p:txBody>
      </p:sp>
      <p:sp>
        <p:nvSpPr>
          <p:cNvPr id="8" name="Rectangle 7"/>
          <p:cNvSpPr/>
          <p:nvPr userDrawn="1"/>
        </p:nvSpPr>
        <p:spPr>
          <a:xfrm>
            <a:off x="0" y="6739373"/>
            <a:ext cx="6099048" cy="118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04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full image, custom">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0" y="0"/>
            <a:ext cx="12188825" cy="68580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 Image will autofit. Use Crop tool to adjust crop or enlarge image as necessary. Do not stretch or distort image. Keep overlay text off of faces.</a:t>
            </a:r>
          </a:p>
        </p:txBody>
      </p:sp>
      <p:sp>
        <p:nvSpPr>
          <p:cNvPr id="8" name="Picture Placeholder 13">
            <a:extLst>
              <a:ext uri="{FF2B5EF4-FFF2-40B4-BE49-F238E27FC236}">
                <a16:creationId xmlns:a16="http://schemas.microsoft.com/office/drawing/2014/main" id="{60C477ED-A9EE-2349-A24C-8F8F1B6DCF24}"/>
              </a:ext>
            </a:extLst>
          </p:cNvPr>
          <p:cNvSpPr>
            <a:spLocks noGrp="1"/>
          </p:cNvSpPr>
          <p:nvPr>
            <p:ph type="pic" sz="quarter" idx="12"/>
          </p:nvPr>
        </p:nvSpPr>
        <p:spPr>
          <a:xfrm>
            <a:off x="0" y="4270248"/>
            <a:ext cx="12188825" cy="1828800"/>
          </a:xfrm>
          <a:solidFill>
            <a:schemeClr val="tx2">
              <a:alpha val="72000"/>
            </a:schemeClr>
          </a:solidFill>
        </p:spPr>
        <p:txBody>
          <a:bodyPr>
            <a:normAutofit/>
          </a:bodyPr>
          <a:lstStyle>
            <a:lvl1pPr marL="0" indent="0">
              <a:buNone/>
              <a:defRPr sz="200">
                <a:solidFill>
                  <a:schemeClr val="tx2"/>
                </a:solidFill>
              </a:defRPr>
            </a:lvl1pPr>
          </a:lstStyle>
          <a:p>
            <a:endParaRPr lang="en-US" dirty="0"/>
          </a:p>
        </p:txBody>
      </p:sp>
      <p:sp>
        <p:nvSpPr>
          <p:cNvPr id="2" name="Title 1"/>
          <p:cNvSpPr>
            <a:spLocks noGrp="1"/>
          </p:cNvSpPr>
          <p:nvPr>
            <p:ph type="title" hasCustomPrompt="1"/>
          </p:nvPr>
        </p:nvSpPr>
        <p:spPr>
          <a:xfrm>
            <a:off x="832104" y="3986784"/>
            <a:ext cx="10515600" cy="1362075"/>
          </a:xfrm>
        </p:spPr>
        <p:txBody>
          <a:bodyPr anchor="b" anchorCtr="0">
            <a:noAutofit/>
          </a:bodyPr>
          <a:lstStyle>
            <a:lvl1pPr algn="l">
              <a:defRPr sz="4800" b="1" cap="none">
                <a:solidFill>
                  <a:schemeClr val="bg1"/>
                </a:solidFill>
              </a:defRPr>
            </a:lvl1pPr>
          </a:lstStyle>
          <a:p>
            <a:r>
              <a:rPr lang="en-US" dirty="0"/>
              <a:t>Section Divider Title, Click to Edit</a:t>
            </a:r>
          </a:p>
        </p:txBody>
      </p:sp>
      <p:sp>
        <p:nvSpPr>
          <p:cNvPr id="3" name="Text Placeholder 2"/>
          <p:cNvSpPr>
            <a:spLocks noGrp="1"/>
          </p:cNvSpPr>
          <p:nvPr>
            <p:ph type="body" idx="1" hasCustomPrompt="1"/>
          </p:nvPr>
        </p:nvSpPr>
        <p:spPr>
          <a:xfrm>
            <a:off x="832104" y="5303959"/>
            <a:ext cx="10780784" cy="1007942"/>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if necessary. Click to edit.</a:t>
            </a:r>
          </a:p>
        </p:txBody>
      </p:sp>
    </p:spTree>
    <p:extLst>
      <p:ext uri="{BB962C8B-B14F-4D97-AF65-F5344CB8AC3E}">
        <p14:creationId xmlns:p14="http://schemas.microsoft.com/office/powerpoint/2010/main" val="2947873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full color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CEC691-FEBB-3243-8AD1-1080C0B9D909}"/>
              </a:ext>
            </a:extLst>
          </p:cNvPr>
          <p:cNvPicPr>
            <a:picLocks noChangeAspect="1"/>
          </p:cNvPicPr>
          <p:nvPr userDrawn="1"/>
        </p:nvPicPr>
        <p:blipFill rotWithShape="1">
          <a:blip r:embed="rId2"/>
          <a:srcRect t="12656" r="353" b="3120"/>
          <a:stretch/>
        </p:blipFill>
        <p:spPr>
          <a:xfrm>
            <a:off x="-1" y="0"/>
            <a:ext cx="12188825" cy="6858000"/>
          </a:xfrm>
          <a:prstGeom prst="rect">
            <a:avLst/>
          </a:prstGeom>
        </p:spPr>
      </p:pic>
      <p:sp>
        <p:nvSpPr>
          <p:cNvPr id="4" name="Rectangle 3"/>
          <p:cNvSpPr/>
          <p:nvPr userDrawn="1"/>
        </p:nvSpPr>
        <p:spPr>
          <a:xfrm>
            <a:off x="0" y="4270248"/>
            <a:ext cx="12188825" cy="18288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2103" y="3986784"/>
            <a:ext cx="10515600" cy="1362075"/>
          </a:xfrm>
        </p:spPr>
        <p:txBody>
          <a:bodyPr anchor="b" anchorCtr="0">
            <a:noAutofit/>
          </a:bodyPr>
          <a:lstStyle>
            <a:lvl1pPr algn="l">
              <a:defRPr sz="4800" b="1" cap="none">
                <a:solidFill>
                  <a:schemeClr val="bg1"/>
                </a:solidFill>
              </a:defRPr>
            </a:lvl1pPr>
          </a:lstStyle>
          <a:p>
            <a:r>
              <a:rPr lang="en-US" dirty="0"/>
              <a:t>Section Divider Title, Click to Edit</a:t>
            </a:r>
          </a:p>
        </p:txBody>
      </p:sp>
      <p:sp>
        <p:nvSpPr>
          <p:cNvPr id="3" name="Text Placeholder 2"/>
          <p:cNvSpPr>
            <a:spLocks noGrp="1"/>
          </p:cNvSpPr>
          <p:nvPr>
            <p:ph type="body" idx="1" hasCustomPrompt="1"/>
          </p:nvPr>
        </p:nvSpPr>
        <p:spPr>
          <a:xfrm>
            <a:off x="832103" y="5300167"/>
            <a:ext cx="10515600" cy="1214934"/>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if necessary. Click to edit.</a:t>
            </a:r>
          </a:p>
        </p:txBody>
      </p:sp>
    </p:spTree>
    <p:extLst>
      <p:ext uri="{BB962C8B-B14F-4D97-AF65-F5344CB8AC3E}">
        <p14:creationId xmlns:p14="http://schemas.microsoft.com/office/powerpoint/2010/main" val="558330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full color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CF5D95-B0B1-C549-9C66-557BCE074E7D}"/>
              </a:ext>
            </a:extLst>
          </p:cNvPr>
          <p:cNvPicPr>
            <a:picLocks noChangeAspect="1"/>
          </p:cNvPicPr>
          <p:nvPr userDrawn="1"/>
        </p:nvPicPr>
        <p:blipFill rotWithShape="1">
          <a:blip r:embed="rId2"/>
          <a:srcRect l="885" t="9917" r="341" b="6719"/>
          <a:stretch/>
        </p:blipFill>
        <p:spPr>
          <a:xfrm>
            <a:off x="0" y="0"/>
            <a:ext cx="12188825" cy="6858000"/>
          </a:xfrm>
          <a:prstGeom prst="rect">
            <a:avLst/>
          </a:prstGeom>
        </p:spPr>
      </p:pic>
      <p:sp>
        <p:nvSpPr>
          <p:cNvPr id="4" name="Rectangle 3"/>
          <p:cNvSpPr/>
          <p:nvPr userDrawn="1"/>
        </p:nvSpPr>
        <p:spPr>
          <a:xfrm>
            <a:off x="0" y="4270248"/>
            <a:ext cx="12188825" cy="18288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2103" y="3986784"/>
            <a:ext cx="10515600" cy="1362075"/>
          </a:xfrm>
        </p:spPr>
        <p:txBody>
          <a:bodyPr anchor="b" anchorCtr="0">
            <a:noAutofit/>
          </a:bodyPr>
          <a:lstStyle>
            <a:lvl1pPr algn="l">
              <a:defRPr sz="4800" b="1" cap="none">
                <a:solidFill>
                  <a:schemeClr val="bg1"/>
                </a:solidFill>
              </a:defRPr>
            </a:lvl1pPr>
          </a:lstStyle>
          <a:p>
            <a:r>
              <a:rPr lang="en-US" dirty="0"/>
              <a:t>Section Divider Title, Click to Edit</a:t>
            </a:r>
          </a:p>
        </p:txBody>
      </p:sp>
      <p:sp>
        <p:nvSpPr>
          <p:cNvPr id="3" name="Text Placeholder 2"/>
          <p:cNvSpPr>
            <a:spLocks noGrp="1"/>
          </p:cNvSpPr>
          <p:nvPr>
            <p:ph type="body" idx="1" hasCustomPrompt="1"/>
          </p:nvPr>
        </p:nvSpPr>
        <p:spPr>
          <a:xfrm>
            <a:off x="832103" y="5300167"/>
            <a:ext cx="10515600" cy="1214934"/>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if necessary. Click to edit.</a:t>
            </a:r>
          </a:p>
        </p:txBody>
      </p:sp>
    </p:spTree>
    <p:extLst>
      <p:ext uri="{BB962C8B-B14F-4D97-AF65-F5344CB8AC3E}">
        <p14:creationId xmlns:p14="http://schemas.microsoft.com/office/powerpoint/2010/main" val="259120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ection Header, BW image, custom">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D8B066D-B01B-2447-9AA2-6598D94CEC3F}"/>
              </a:ext>
            </a:extLst>
          </p:cNvPr>
          <p:cNvSpPr>
            <a:spLocks noGrp="1"/>
          </p:cNvSpPr>
          <p:nvPr>
            <p:ph type="pic" sz="quarter" idx="10" hasCustomPrompt="1"/>
          </p:nvPr>
        </p:nvSpPr>
        <p:spPr>
          <a:xfrm>
            <a:off x="0" y="0"/>
            <a:ext cx="12188825" cy="68580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 Image will autofit. Use Crop tool to adjust crop or enlarge image as necessary. Do not stretch or distort image. Keep overlay text off of faces. Use Black and White image. If your image is color, Choose Picture Format &gt; Color &gt; Recolor &gt; Grayscale.</a:t>
            </a:r>
          </a:p>
        </p:txBody>
      </p:sp>
      <p:sp>
        <p:nvSpPr>
          <p:cNvPr id="14" name="Picture Placeholder 13">
            <a:extLst>
              <a:ext uri="{FF2B5EF4-FFF2-40B4-BE49-F238E27FC236}">
                <a16:creationId xmlns:a16="http://schemas.microsoft.com/office/drawing/2014/main" id="{CA1A0494-2DA5-8C48-A6CC-64D15C1E2FA5}"/>
              </a:ext>
            </a:extLst>
          </p:cNvPr>
          <p:cNvSpPr>
            <a:spLocks noGrp="1"/>
          </p:cNvSpPr>
          <p:nvPr>
            <p:ph type="pic" sz="quarter" idx="12"/>
          </p:nvPr>
        </p:nvSpPr>
        <p:spPr>
          <a:xfrm>
            <a:off x="0" y="4270375"/>
            <a:ext cx="12188825" cy="1828800"/>
          </a:xfrm>
          <a:solidFill>
            <a:schemeClr val="tx1">
              <a:alpha val="85000"/>
            </a:schemeClr>
          </a:solidFill>
        </p:spPr>
        <p:txBody>
          <a:bodyPr>
            <a:normAutofit/>
          </a:bodyPr>
          <a:lstStyle>
            <a:lvl1pPr marL="0" indent="0">
              <a:buNone/>
              <a:defRPr sz="200">
                <a:solidFill>
                  <a:schemeClr val="tx1"/>
                </a:solidFill>
              </a:defRPr>
            </a:lvl1pPr>
          </a:lstStyle>
          <a:p>
            <a:endParaRPr lang="en-US" dirty="0"/>
          </a:p>
        </p:txBody>
      </p:sp>
      <p:sp>
        <p:nvSpPr>
          <p:cNvPr id="2" name="Title 1"/>
          <p:cNvSpPr>
            <a:spLocks noGrp="1"/>
          </p:cNvSpPr>
          <p:nvPr>
            <p:ph type="title" hasCustomPrompt="1"/>
          </p:nvPr>
        </p:nvSpPr>
        <p:spPr>
          <a:xfrm>
            <a:off x="832104" y="3986784"/>
            <a:ext cx="10515600" cy="1362075"/>
          </a:xfrm>
        </p:spPr>
        <p:txBody>
          <a:bodyPr anchor="b" anchorCtr="0">
            <a:noAutofit/>
          </a:bodyPr>
          <a:lstStyle>
            <a:lvl1pPr algn="l">
              <a:defRPr sz="4800" b="1" cap="none">
                <a:solidFill>
                  <a:schemeClr val="bg1"/>
                </a:solidFill>
              </a:defRPr>
            </a:lvl1pPr>
          </a:lstStyle>
          <a:p>
            <a:r>
              <a:rPr lang="en-US" dirty="0"/>
              <a:t>Section Divider Title, Click to Edit</a:t>
            </a:r>
          </a:p>
        </p:txBody>
      </p:sp>
      <p:sp>
        <p:nvSpPr>
          <p:cNvPr id="3" name="Text Placeholder 2"/>
          <p:cNvSpPr>
            <a:spLocks noGrp="1"/>
          </p:cNvSpPr>
          <p:nvPr>
            <p:ph type="body" idx="1" hasCustomPrompt="1"/>
          </p:nvPr>
        </p:nvSpPr>
        <p:spPr>
          <a:xfrm>
            <a:off x="832104" y="5295285"/>
            <a:ext cx="10515600" cy="1126034"/>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if necessary. Click to edit</a:t>
            </a:r>
          </a:p>
        </p:txBody>
      </p:sp>
    </p:spTree>
    <p:extLst>
      <p:ext uri="{BB962C8B-B14F-4D97-AF65-F5344CB8AC3E}">
        <p14:creationId xmlns:p14="http://schemas.microsoft.com/office/powerpoint/2010/main" val="102860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0696EC-4522-F04D-BDB6-8209C96C69A4}"/>
              </a:ext>
            </a:extLst>
          </p:cNvPr>
          <p:cNvPicPr>
            <a:picLocks noChangeAspect="1"/>
          </p:cNvPicPr>
          <p:nvPr userDrawn="1"/>
        </p:nvPicPr>
        <p:blipFill rotWithShape="1">
          <a:blip r:embed="rId2"/>
          <a:srcRect l="6144" t="14427" r="438" b="6885"/>
          <a:stretch/>
        </p:blipFill>
        <p:spPr>
          <a:xfrm>
            <a:off x="0" y="-1"/>
            <a:ext cx="12188826" cy="6858001"/>
          </a:xfrm>
          <a:prstGeom prst="rect">
            <a:avLst/>
          </a:prstGeom>
        </p:spPr>
      </p:pic>
      <p:sp>
        <p:nvSpPr>
          <p:cNvPr id="8" name="Rectangle 7"/>
          <p:cNvSpPr/>
          <p:nvPr userDrawn="1"/>
        </p:nvSpPr>
        <p:spPr>
          <a:xfrm>
            <a:off x="0" y="4268416"/>
            <a:ext cx="12188952" cy="18288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832104" y="6428932"/>
            <a:ext cx="2418080" cy="230832"/>
          </a:xfrm>
          <a:prstGeom prst="rect">
            <a:avLst/>
          </a:prstGeom>
          <a:noFill/>
        </p:spPr>
        <p:txBody>
          <a:bodyPr wrap="square" rtlCol="0">
            <a:spAutoFit/>
          </a:bodyPr>
          <a:lstStyle/>
          <a:p>
            <a:r>
              <a:rPr lang="en-US" sz="900" dirty="0">
                <a:ln>
                  <a:noFill/>
                </a:ln>
                <a:solidFill>
                  <a:schemeClr val="tx2"/>
                </a:solidFill>
                <a:latin typeface="Arial"/>
                <a:cs typeface="Arial"/>
              </a:rPr>
              <a:t>©2019 RMHC</a:t>
            </a:r>
          </a:p>
        </p:txBody>
      </p:sp>
      <p:sp>
        <p:nvSpPr>
          <p:cNvPr id="2" name="Title 1"/>
          <p:cNvSpPr>
            <a:spLocks noGrp="1"/>
          </p:cNvSpPr>
          <p:nvPr>
            <p:ph type="ctrTitle"/>
          </p:nvPr>
        </p:nvSpPr>
        <p:spPr>
          <a:xfrm>
            <a:off x="832104" y="4023360"/>
            <a:ext cx="10360501" cy="1470025"/>
          </a:xfrm>
        </p:spPr>
        <p:txBody>
          <a:bodyPr anchor="b" anchorCtr="0">
            <a:normAutofit/>
          </a:bodyPr>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2104" y="5422392"/>
            <a:ext cx="8654796" cy="876300"/>
          </a:xfrm>
        </p:spPr>
        <p:txBody>
          <a:bodyPr>
            <a:normAutofit/>
          </a:bodyPr>
          <a:lstStyle>
            <a:lvl1pPr marL="0" indent="0" algn="l">
              <a:buNone/>
              <a:defRPr sz="24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Click to edit Master subtitle style</a:t>
            </a:r>
          </a:p>
        </p:txBody>
      </p:sp>
      <p:pic>
        <p:nvPicPr>
          <p:cNvPr id="11" name="Picture 10" descr="RMHC Logo_blk_tx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1081" y="418483"/>
            <a:ext cx="1083048" cy="1909247"/>
          </a:xfrm>
          <a:prstGeom prst="rect">
            <a:avLst/>
          </a:prstGeom>
        </p:spPr>
      </p:pic>
      <p:pic>
        <p:nvPicPr>
          <p:cNvPr id="13" name="Picture 12">
            <a:extLst>
              <a:ext uri="{FF2B5EF4-FFF2-40B4-BE49-F238E27FC236}">
                <a16:creationId xmlns:a16="http://schemas.microsoft.com/office/drawing/2014/main" id="{450C23F3-F6D6-BB4B-9094-EE1EA9A648AF}"/>
              </a:ext>
            </a:extLst>
          </p:cNvPr>
          <p:cNvPicPr>
            <a:picLocks noChangeAspect="1"/>
          </p:cNvPicPr>
          <p:nvPr userDrawn="1"/>
        </p:nvPicPr>
        <p:blipFill>
          <a:blip r:embed="rId4"/>
          <a:stretch>
            <a:fillRect/>
          </a:stretch>
        </p:blipFill>
        <p:spPr>
          <a:xfrm>
            <a:off x="8567262" y="6372491"/>
            <a:ext cx="3181350" cy="295940"/>
          </a:xfrm>
          <a:prstGeom prst="rect">
            <a:avLst/>
          </a:prstGeom>
          <a:effectLst/>
        </p:spPr>
      </p:pic>
    </p:spTree>
    <p:extLst>
      <p:ext uri="{BB962C8B-B14F-4D97-AF65-F5344CB8AC3E}">
        <p14:creationId xmlns:p14="http://schemas.microsoft.com/office/powerpoint/2010/main" val="2952284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Header, BW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35DB4-8D47-364D-9D8B-04B0D86C60BE}"/>
              </a:ext>
            </a:extLst>
          </p:cNvPr>
          <p:cNvPicPr>
            <a:picLocks noChangeAspect="1"/>
          </p:cNvPicPr>
          <p:nvPr userDrawn="1"/>
        </p:nvPicPr>
        <p:blipFill rotWithShape="1">
          <a:blip r:embed="rId2"/>
          <a:srcRect l="765" t="13097" r="145" b="3274"/>
          <a:stretch/>
        </p:blipFill>
        <p:spPr>
          <a:xfrm>
            <a:off x="-1" y="0"/>
            <a:ext cx="12188825" cy="6858000"/>
          </a:xfrm>
          <a:prstGeom prst="rect">
            <a:avLst/>
          </a:prstGeom>
        </p:spPr>
      </p:pic>
      <p:sp>
        <p:nvSpPr>
          <p:cNvPr id="4" name="Rectangle 3"/>
          <p:cNvSpPr/>
          <p:nvPr userDrawn="1"/>
        </p:nvSpPr>
        <p:spPr>
          <a:xfrm>
            <a:off x="0" y="4270248"/>
            <a:ext cx="12188825" cy="18288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2104" y="3984009"/>
            <a:ext cx="10515600" cy="1362075"/>
          </a:xfrm>
        </p:spPr>
        <p:txBody>
          <a:bodyPr anchor="b" anchorCtr="0">
            <a:noAutofit/>
          </a:bodyPr>
          <a:lstStyle>
            <a:lvl1pPr algn="l">
              <a:defRPr sz="4800" b="1" cap="none">
                <a:solidFill>
                  <a:schemeClr val="bg1"/>
                </a:solidFill>
              </a:defRPr>
            </a:lvl1pPr>
          </a:lstStyle>
          <a:p>
            <a:r>
              <a:rPr lang="en-US" dirty="0"/>
              <a:t>Section Divider Title, Click to Edit</a:t>
            </a:r>
          </a:p>
        </p:txBody>
      </p:sp>
      <p:sp>
        <p:nvSpPr>
          <p:cNvPr id="3" name="Text Placeholder 2"/>
          <p:cNvSpPr>
            <a:spLocks noGrp="1"/>
          </p:cNvSpPr>
          <p:nvPr>
            <p:ph type="body" idx="1" hasCustomPrompt="1"/>
          </p:nvPr>
        </p:nvSpPr>
        <p:spPr>
          <a:xfrm>
            <a:off x="832104" y="5295285"/>
            <a:ext cx="10515600" cy="1126034"/>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if necessary. Click to edit</a:t>
            </a:r>
          </a:p>
        </p:txBody>
      </p:sp>
    </p:spTree>
    <p:extLst>
      <p:ext uri="{BB962C8B-B14F-4D97-AF65-F5344CB8AC3E}">
        <p14:creationId xmlns:p14="http://schemas.microsoft.com/office/powerpoint/2010/main" val="1583744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Header, BW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BEACB4-92F5-AE45-88EC-E3A89A1400FC}"/>
              </a:ext>
            </a:extLst>
          </p:cNvPr>
          <p:cNvPicPr>
            <a:picLocks noChangeAspect="1"/>
          </p:cNvPicPr>
          <p:nvPr userDrawn="1"/>
        </p:nvPicPr>
        <p:blipFill rotWithShape="1">
          <a:blip r:embed="rId2"/>
          <a:srcRect l="2428" t="11634" r="2358" b="7889"/>
          <a:stretch/>
        </p:blipFill>
        <p:spPr>
          <a:xfrm>
            <a:off x="0" y="-1"/>
            <a:ext cx="12188825" cy="6858001"/>
          </a:xfrm>
          <a:prstGeom prst="rect">
            <a:avLst/>
          </a:prstGeom>
        </p:spPr>
      </p:pic>
      <p:sp>
        <p:nvSpPr>
          <p:cNvPr id="4" name="Rectangle 3"/>
          <p:cNvSpPr/>
          <p:nvPr userDrawn="1"/>
        </p:nvSpPr>
        <p:spPr>
          <a:xfrm>
            <a:off x="0" y="4270248"/>
            <a:ext cx="12188825" cy="18288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2104" y="3984009"/>
            <a:ext cx="10515600" cy="1362075"/>
          </a:xfrm>
        </p:spPr>
        <p:txBody>
          <a:bodyPr anchor="b" anchorCtr="0">
            <a:noAutofit/>
          </a:bodyPr>
          <a:lstStyle>
            <a:lvl1pPr algn="l">
              <a:defRPr sz="4800" b="1" cap="none">
                <a:solidFill>
                  <a:schemeClr val="bg1"/>
                </a:solidFill>
              </a:defRPr>
            </a:lvl1pPr>
          </a:lstStyle>
          <a:p>
            <a:r>
              <a:rPr lang="en-US" dirty="0"/>
              <a:t>Section Divider Title, Click to Edit</a:t>
            </a:r>
          </a:p>
        </p:txBody>
      </p:sp>
      <p:sp>
        <p:nvSpPr>
          <p:cNvPr id="3" name="Text Placeholder 2"/>
          <p:cNvSpPr>
            <a:spLocks noGrp="1"/>
          </p:cNvSpPr>
          <p:nvPr>
            <p:ph type="body" idx="1" hasCustomPrompt="1"/>
          </p:nvPr>
        </p:nvSpPr>
        <p:spPr>
          <a:xfrm>
            <a:off x="832104" y="5295285"/>
            <a:ext cx="10515600" cy="1126034"/>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if necessary. Click to edit</a:t>
            </a:r>
          </a:p>
        </p:txBody>
      </p:sp>
    </p:spTree>
    <p:extLst>
      <p:ext uri="{BB962C8B-B14F-4D97-AF65-F5344CB8AC3E}">
        <p14:creationId xmlns:p14="http://schemas.microsoft.com/office/powerpoint/2010/main" val="1518944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ection Header, BW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3C40F8-3D55-8C44-82E8-C2BE293FDA2E}"/>
              </a:ext>
            </a:extLst>
          </p:cNvPr>
          <p:cNvPicPr>
            <a:picLocks noChangeAspect="1"/>
          </p:cNvPicPr>
          <p:nvPr userDrawn="1"/>
        </p:nvPicPr>
        <p:blipFill rotWithShape="1">
          <a:blip r:embed="rId2"/>
          <a:srcRect l="1260" t="8333" b="8333"/>
          <a:stretch/>
        </p:blipFill>
        <p:spPr>
          <a:xfrm>
            <a:off x="-1" y="0"/>
            <a:ext cx="12188825" cy="6858000"/>
          </a:xfrm>
          <a:prstGeom prst="rect">
            <a:avLst/>
          </a:prstGeom>
        </p:spPr>
      </p:pic>
      <p:sp>
        <p:nvSpPr>
          <p:cNvPr id="4" name="Rectangle 3"/>
          <p:cNvSpPr/>
          <p:nvPr userDrawn="1"/>
        </p:nvSpPr>
        <p:spPr>
          <a:xfrm>
            <a:off x="0" y="4270248"/>
            <a:ext cx="12188825" cy="18288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2104" y="3984009"/>
            <a:ext cx="10515600" cy="1362075"/>
          </a:xfrm>
        </p:spPr>
        <p:txBody>
          <a:bodyPr anchor="b" anchorCtr="0">
            <a:noAutofit/>
          </a:bodyPr>
          <a:lstStyle>
            <a:lvl1pPr algn="l">
              <a:defRPr sz="4800" b="1" cap="none">
                <a:solidFill>
                  <a:schemeClr val="bg1"/>
                </a:solidFill>
              </a:defRPr>
            </a:lvl1pPr>
          </a:lstStyle>
          <a:p>
            <a:r>
              <a:rPr lang="en-US" dirty="0"/>
              <a:t>Section Divider Title, Click to Edit</a:t>
            </a:r>
          </a:p>
        </p:txBody>
      </p:sp>
      <p:sp>
        <p:nvSpPr>
          <p:cNvPr id="3" name="Text Placeholder 2"/>
          <p:cNvSpPr>
            <a:spLocks noGrp="1"/>
          </p:cNvSpPr>
          <p:nvPr>
            <p:ph type="body" idx="1" hasCustomPrompt="1"/>
          </p:nvPr>
        </p:nvSpPr>
        <p:spPr>
          <a:xfrm>
            <a:off x="832104" y="5295285"/>
            <a:ext cx="10515600" cy="1126034"/>
          </a:xfrm>
        </p:spPr>
        <p:txBody>
          <a:bodyPr anchor="t" anchorCtr="0"/>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Subtitle goes here, if necessary. Click to edit</a:t>
            </a:r>
          </a:p>
        </p:txBody>
      </p:sp>
    </p:spTree>
    <p:extLst>
      <p:ext uri="{BB962C8B-B14F-4D97-AF65-F5344CB8AC3E}">
        <p14:creationId xmlns:p14="http://schemas.microsoft.com/office/powerpoint/2010/main" val="356066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0" y="6739373"/>
            <a:ext cx="12188952" cy="118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RMHC Logo_blk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327" y="1800557"/>
            <a:ext cx="1310945" cy="2310994"/>
          </a:xfrm>
          <a:prstGeom prst="rect">
            <a:avLst/>
          </a:prstGeom>
        </p:spPr>
      </p:pic>
      <p:pic>
        <p:nvPicPr>
          <p:cNvPr id="7" name="Picture 6" descr="tagline-white.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4289196" y="4455477"/>
            <a:ext cx="3715207" cy="352349"/>
          </a:xfrm>
          <a:prstGeom prst="rect">
            <a:avLst/>
          </a:prstGeom>
        </p:spPr>
      </p:pic>
    </p:spTree>
    <p:extLst>
      <p:ext uri="{BB962C8B-B14F-4D97-AF65-F5344CB8AC3E}">
        <p14:creationId xmlns:p14="http://schemas.microsoft.com/office/powerpoint/2010/main" val="154105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C5D21-373B-544B-937D-549979F60158}"/>
              </a:ext>
            </a:extLst>
          </p:cNvPr>
          <p:cNvPicPr>
            <a:picLocks noChangeAspect="1"/>
          </p:cNvPicPr>
          <p:nvPr userDrawn="1"/>
        </p:nvPicPr>
        <p:blipFill rotWithShape="1">
          <a:blip r:embed="rId2"/>
          <a:srcRect l="1613" t="5346" r="4844" b="15706"/>
          <a:stretch/>
        </p:blipFill>
        <p:spPr>
          <a:xfrm>
            <a:off x="0" y="0"/>
            <a:ext cx="12188826" cy="6858000"/>
          </a:xfrm>
          <a:prstGeom prst="rect">
            <a:avLst/>
          </a:prstGeom>
        </p:spPr>
      </p:pic>
      <p:sp>
        <p:nvSpPr>
          <p:cNvPr id="8" name="Rectangle 7"/>
          <p:cNvSpPr/>
          <p:nvPr userDrawn="1"/>
        </p:nvSpPr>
        <p:spPr>
          <a:xfrm>
            <a:off x="0" y="4268416"/>
            <a:ext cx="12188825" cy="18288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2104" y="4023360"/>
            <a:ext cx="10360501" cy="1470025"/>
          </a:xfrm>
        </p:spPr>
        <p:txBody>
          <a:bodyPr anchor="b" anchorCtr="0">
            <a:normAutofit/>
          </a:bodyPr>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2104" y="5422392"/>
            <a:ext cx="8654796" cy="876300"/>
          </a:xfrm>
        </p:spPr>
        <p:txBody>
          <a:bodyPr>
            <a:normAutofit/>
          </a:bodyPr>
          <a:lstStyle>
            <a:lvl1pPr marL="0" indent="0" algn="l">
              <a:buNone/>
              <a:defRPr sz="24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Click to edit Master subtitle style</a:t>
            </a:r>
          </a:p>
        </p:txBody>
      </p:sp>
      <p:pic>
        <p:nvPicPr>
          <p:cNvPr id="15" name="Picture 14" descr="RMHC Logo_blk_txt.png">
            <a:extLst>
              <a:ext uri="{FF2B5EF4-FFF2-40B4-BE49-F238E27FC236}">
                <a16:creationId xmlns:a16="http://schemas.microsoft.com/office/drawing/2014/main" id="{F16BBBEF-7228-1C4E-AFE7-9E56AA41D8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962" y="418483"/>
            <a:ext cx="1083048" cy="1909247"/>
          </a:xfrm>
          <a:prstGeom prst="rect">
            <a:avLst/>
          </a:prstGeom>
        </p:spPr>
      </p:pic>
      <p:sp>
        <p:nvSpPr>
          <p:cNvPr id="22" name="TextBox 21">
            <a:extLst>
              <a:ext uri="{FF2B5EF4-FFF2-40B4-BE49-F238E27FC236}">
                <a16:creationId xmlns:a16="http://schemas.microsoft.com/office/drawing/2014/main" id="{13F57E7F-54F5-1341-85E4-E8404142FDE1}"/>
              </a:ext>
            </a:extLst>
          </p:cNvPr>
          <p:cNvSpPr txBox="1"/>
          <p:nvPr userDrawn="1"/>
        </p:nvSpPr>
        <p:spPr>
          <a:xfrm>
            <a:off x="832104" y="6428932"/>
            <a:ext cx="2418080" cy="230832"/>
          </a:xfrm>
          <a:prstGeom prst="rect">
            <a:avLst/>
          </a:prstGeom>
          <a:noFill/>
        </p:spPr>
        <p:txBody>
          <a:bodyPr wrap="square" rtlCol="0">
            <a:spAutoFit/>
          </a:bodyPr>
          <a:lstStyle/>
          <a:p>
            <a:r>
              <a:rPr lang="en-US" sz="900" dirty="0">
                <a:ln>
                  <a:noFill/>
                </a:ln>
                <a:solidFill>
                  <a:srgbClr val="000000"/>
                </a:solidFill>
                <a:latin typeface="Arial"/>
                <a:cs typeface="Arial"/>
              </a:rPr>
              <a:t>©2019 RMHC</a:t>
            </a:r>
          </a:p>
        </p:txBody>
      </p:sp>
      <p:pic>
        <p:nvPicPr>
          <p:cNvPr id="23" name="Picture 22">
            <a:extLst>
              <a:ext uri="{FF2B5EF4-FFF2-40B4-BE49-F238E27FC236}">
                <a16:creationId xmlns:a16="http://schemas.microsoft.com/office/drawing/2014/main" id="{F088898E-F8AE-114B-ACE9-50C8C0AF5F8D}"/>
              </a:ext>
            </a:extLst>
          </p:cNvPr>
          <p:cNvPicPr>
            <a:picLocks noChangeAspect="1"/>
          </p:cNvPicPr>
          <p:nvPr userDrawn="1"/>
        </p:nvPicPr>
        <p:blipFill>
          <a:blip r:embed="rId4"/>
          <a:stretch>
            <a:fillRect/>
          </a:stretch>
        </p:blipFill>
        <p:spPr>
          <a:xfrm>
            <a:off x="8567262" y="6372491"/>
            <a:ext cx="3181350" cy="295940"/>
          </a:xfrm>
          <a:prstGeom prst="rect">
            <a:avLst/>
          </a:prstGeom>
          <a:effectLst/>
        </p:spPr>
      </p:pic>
    </p:spTree>
    <p:extLst>
      <p:ext uri="{BB962C8B-B14F-4D97-AF65-F5344CB8AC3E}">
        <p14:creationId xmlns:p14="http://schemas.microsoft.com/office/powerpoint/2010/main" val="274615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4268416"/>
            <a:ext cx="12210064" cy="18288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832104" y="6428932"/>
            <a:ext cx="2418080" cy="230832"/>
          </a:xfrm>
          <a:prstGeom prst="rect">
            <a:avLst/>
          </a:prstGeom>
          <a:noFill/>
        </p:spPr>
        <p:txBody>
          <a:bodyPr wrap="square" rtlCol="0">
            <a:spAutoFit/>
          </a:bodyPr>
          <a:lstStyle/>
          <a:p>
            <a:r>
              <a:rPr lang="en-US" sz="900" dirty="0">
                <a:ln>
                  <a:noFill/>
                </a:ln>
                <a:solidFill>
                  <a:schemeClr val="tx2"/>
                </a:solidFill>
                <a:latin typeface="Arial"/>
                <a:cs typeface="Arial"/>
              </a:rPr>
              <a:t>©2019 RMHC</a:t>
            </a:r>
          </a:p>
        </p:txBody>
      </p:sp>
      <p:pic>
        <p:nvPicPr>
          <p:cNvPr id="10" name="Picture 9" descr="tagline-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7262" y="6382681"/>
            <a:ext cx="3181350" cy="276225"/>
          </a:xfrm>
          <a:prstGeom prst="rect">
            <a:avLst/>
          </a:prstGeom>
        </p:spPr>
      </p:pic>
      <p:sp>
        <p:nvSpPr>
          <p:cNvPr id="2" name="Title 1"/>
          <p:cNvSpPr>
            <a:spLocks noGrp="1"/>
          </p:cNvSpPr>
          <p:nvPr>
            <p:ph type="ctrTitle"/>
          </p:nvPr>
        </p:nvSpPr>
        <p:spPr>
          <a:xfrm>
            <a:off x="832104" y="3873501"/>
            <a:ext cx="10360501" cy="1470025"/>
          </a:xfrm>
        </p:spPr>
        <p:txBody>
          <a:bodyPr anchor="b" anchorCtr="0"/>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2104" y="5346700"/>
            <a:ext cx="8654796" cy="876300"/>
          </a:xfrm>
        </p:spPr>
        <p:txBody>
          <a:bodyPr/>
          <a:lstStyle>
            <a:lvl1pPr marL="0" indent="0" algn="l">
              <a:buNone/>
              <a:defRPr>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Click to edit Master subtitle style</a:t>
            </a:r>
          </a:p>
        </p:txBody>
      </p:sp>
      <p:pic>
        <p:nvPicPr>
          <p:cNvPr id="11" name="Picture 10" descr="RMHC Logo_blk_tx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1081" y="418483"/>
            <a:ext cx="1083048" cy="1909247"/>
          </a:xfrm>
          <a:prstGeom prst="rect">
            <a:avLst/>
          </a:prstGeom>
        </p:spPr>
      </p:pic>
    </p:spTree>
    <p:extLst>
      <p:ext uri="{BB962C8B-B14F-4D97-AF65-F5344CB8AC3E}">
        <p14:creationId xmlns:p14="http://schemas.microsoft.com/office/powerpoint/2010/main" val="248352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aligned title and content with heart">
    <p:spTree>
      <p:nvGrpSpPr>
        <p:cNvPr id="1" name=""/>
        <p:cNvGrpSpPr/>
        <p:nvPr/>
      </p:nvGrpSpPr>
      <p:grpSpPr>
        <a:xfrm>
          <a:off x="0" y="0"/>
          <a:ext cx="0" cy="0"/>
          <a:chOff x="0" y="0"/>
          <a:chExt cx="0" cy="0"/>
        </a:xfrm>
      </p:grpSpPr>
      <p:pic>
        <p:nvPicPr>
          <p:cNvPr id="6" name="Picture 5" descr="heart-outline-gray.png"/>
          <p:cNvPicPr>
            <a:picLocks noChangeAspect="1"/>
          </p:cNvPicPr>
          <p:nvPr userDrawn="1"/>
        </p:nvPicPr>
        <p:blipFill rotWithShape="1">
          <a:blip r:embed="rId2">
            <a:extLst>
              <a:ext uri="{28A0092B-C50C-407E-A947-70E740481C1C}">
                <a14:useLocalDpi xmlns:a14="http://schemas.microsoft.com/office/drawing/2010/main" val="0"/>
              </a:ext>
            </a:extLst>
          </a:blip>
          <a:srcRect r="18684"/>
          <a:stretch/>
        </p:blipFill>
        <p:spPr>
          <a:xfrm>
            <a:off x="6463479" y="152400"/>
            <a:ext cx="5725346" cy="6541008"/>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b="1"/>
              <a:t>Insert Presentation Title, Choose View &gt; Header and Footer</a:t>
            </a:r>
            <a:endParaRPr lang="en-US" dirty="0"/>
          </a:p>
        </p:txBody>
      </p:sp>
      <p:sp>
        <p:nvSpPr>
          <p:cNvPr id="4" name="Slide Number Placeholder 3"/>
          <p:cNvSpPr>
            <a:spLocks noGrp="1"/>
          </p:cNvSpPr>
          <p:nvPr>
            <p:ph type="sldNum" sz="quarter" idx="11"/>
          </p:nvPr>
        </p:nvSpPr>
        <p:spPr/>
        <p:txBody>
          <a:bodyPr/>
          <a:lstStyle/>
          <a:p>
            <a:fld id="{308359FA-0E70-E545-BECB-BC866A332C25}" type="slidenum">
              <a:rPr lang="en-US" smtClean="0"/>
              <a:pPr/>
              <a:t>‹#›</a:t>
            </a:fld>
            <a:endParaRPr lang="en-US" dirty="0"/>
          </a:p>
        </p:txBody>
      </p:sp>
      <p:sp>
        <p:nvSpPr>
          <p:cNvPr id="13" name="Content Placeholder 12"/>
          <p:cNvSpPr>
            <a:spLocks noGrp="1"/>
          </p:cNvSpPr>
          <p:nvPr>
            <p:ph sz="quarter" idx="12"/>
          </p:nvPr>
        </p:nvSpPr>
        <p:spPr>
          <a:xfrm>
            <a:off x="831850" y="1664208"/>
            <a:ext cx="10515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07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entered Title and Content with heart">
    <p:spTree>
      <p:nvGrpSpPr>
        <p:cNvPr id="1" name=""/>
        <p:cNvGrpSpPr/>
        <p:nvPr/>
      </p:nvGrpSpPr>
      <p:grpSpPr>
        <a:xfrm>
          <a:off x="0" y="0"/>
          <a:ext cx="0" cy="0"/>
          <a:chOff x="0" y="0"/>
          <a:chExt cx="0" cy="0"/>
        </a:xfrm>
      </p:grpSpPr>
      <p:pic>
        <p:nvPicPr>
          <p:cNvPr id="8" name="Picture 7" descr="heart-outline-gray.png"/>
          <p:cNvPicPr>
            <a:picLocks noChangeAspect="1"/>
          </p:cNvPicPr>
          <p:nvPr userDrawn="1"/>
        </p:nvPicPr>
        <p:blipFill rotWithShape="1">
          <a:blip r:embed="rId2">
            <a:extLst>
              <a:ext uri="{28A0092B-C50C-407E-A947-70E740481C1C}">
                <a14:useLocalDpi xmlns:a14="http://schemas.microsoft.com/office/drawing/2010/main" val="0"/>
              </a:ext>
            </a:extLst>
          </a:blip>
          <a:srcRect t="3607" b="5292"/>
          <a:stretch/>
        </p:blipFill>
        <p:spPr>
          <a:xfrm>
            <a:off x="2114868" y="0"/>
            <a:ext cx="7962801" cy="6739128"/>
          </a:xfrm>
          <a:prstGeom prst="rect">
            <a:avLst/>
          </a:prstGeom>
        </p:spPr>
      </p:pic>
      <p:sp>
        <p:nvSpPr>
          <p:cNvPr id="2" name="Title 1"/>
          <p:cNvSpPr>
            <a:spLocks noGrp="1"/>
          </p:cNvSpPr>
          <p:nvPr>
            <p:ph type="ctrTitle"/>
          </p:nvPr>
        </p:nvSpPr>
        <p:spPr>
          <a:xfrm>
            <a:off x="836613" y="365760"/>
            <a:ext cx="10515600" cy="1143000"/>
          </a:xfrm>
        </p:spPr>
        <p:txBody>
          <a:bodyPr/>
          <a:lstStyle>
            <a:lvl1pPr algn="ctr">
              <a:defRPr/>
            </a:lvl1pPr>
          </a:lstStyle>
          <a:p>
            <a:r>
              <a:rPr lang="en-US" dirty="0"/>
              <a:t>Click to edit Master title style</a:t>
            </a:r>
          </a:p>
        </p:txBody>
      </p:sp>
      <p:sp>
        <p:nvSpPr>
          <p:cNvPr id="3" name="Subtitle 2"/>
          <p:cNvSpPr>
            <a:spLocks noGrp="1"/>
          </p:cNvSpPr>
          <p:nvPr>
            <p:ph type="subTitle" idx="1" hasCustomPrompt="1"/>
          </p:nvPr>
        </p:nvSpPr>
        <p:spPr>
          <a:xfrm>
            <a:off x="836613" y="1664208"/>
            <a:ext cx="10515600" cy="4526280"/>
          </a:xfrm>
        </p:spPr>
        <p:txBody>
          <a:bodyPr/>
          <a:lstStyle>
            <a:lvl1pPr marL="0" indent="0" algn="ctr">
              <a:buNone/>
              <a:defRPr>
                <a:solidFill>
                  <a:schemeClr val="tx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03622" y="6356351"/>
            <a:ext cx="5148591" cy="365125"/>
          </a:xfrm>
        </p:spPr>
        <p:txBody>
          <a:bodyPr/>
          <a:lstStyle/>
          <a:p>
            <a:r>
              <a:rPr lang="en-US" b="1"/>
              <a:t>Insert Presentation Title, Choose View &gt; Header and Footer</a:t>
            </a:r>
            <a:endParaRPr lang="en-US" dirty="0"/>
          </a:p>
        </p:txBody>
      </p:sp>
      <p:sp>
        <p:nvSpPr>
          <p:cNvPr id="6" name="Slide Number Placeholder 5"/>
          <p:cNvSpPr>
            <a:spLocks noGrp="1"/>
          </p:cNvSpPr>
          <p:nvPr>
            <p:ph type="sldNum" sz="quarter" idx="12"/>
          </p:nvPr>
        </p:nvSpPr>
        <p:spPr>
          <a:xfrm>
            <a:off x="11352213" y="6356351"/>
            <a:ext cx="539711" cy="365125"/>
          </a:xfrm>
        </p:spPr>
        <p:txBody>
          <a:bodyPr/>
          <a:lstStyle/>
          <a:p>
            <a:fld id="{308359FA-0E70-E545-BECB-BC866A332C25}" type="slidenum">
              <a:rPr lang="en-US" smtClean="0"/>
              <a:t>‹#›</a:t>
            </a:fld>
            <a:endParaRPr lang="en-US"/>
          </a:p>
        </p:txBody>
      </p:sp>
    </p:spTree>
    <p:extLst>
      <p:ext uri="{BB962C8B-B14F-4D97-AF65-F5344CB8AC3E}">
        <p14:creationId xmlns:p14="http://schemas.microsoft.com/office/powerpoint/2010/main" val="271663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ed Title and Content - dark">
    <p:bg>
      <p:bgPr>
        <a:solidFill>
          <a:schemeClr val="tx1"/>
        </a:solidFill>
        <a:effectLst/>
      </p:bgPr>
    </p:bg>
    <p:spTree>
      <p:nvGrpSpPr>
        <p:cNvPr id="1" name=""/>
        <p:cNvGrpSpPr/>
        <p:nvPr/>
      </p:nvGrpSpPr>
      <p:grpSpPr>
        <a:xfrm>
          <a:off x="0" y="0"/>
          <a:ext cx="0" cy="0"/>
          <a:chOff x="0" y="0"/>
          <a:chExt cx="0" cy="0"/>
        </a:xfrm>
      </p:grpSpPr>
      <p:pic>
        <p:nvPicPr>
          <p:cNvPr id="8" name="Picture 7" descr="heart-outline-white.pn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3363" b="5457"/>
          <a:stretch/>
        </p:blipFill>
        <p:spPr>
          <a:xfrm>
            <a:off x="2116316" y="0"/>
            <a:ext cx="7956194" cy="6739373"/>
          </a:xfrm>
          <a:prstGeom prst="rect">
            <a:avLst/>
          </a:prstGeom>
        </p:spPr>
      </p:pic>
      <p:sp>
        <p:nvSpPr>
          <p:cNvPr id="2" name="Title 1"/>
          <p:cNvSpPr>
            <a:spLocks noGrp="1"/>
          </p:cNvSpPr>
          <p:nvPr>
            <p:ph type="title"/>
          </p:nvPr>
        </p:nvSpPr>
        <p:spPr/>
        <p:txBody>
          <a:bodyPr/>
          <a:lstStyle>
            <a:lvl1pPr algn="ctr">
              <a:defRPr>
                <a:solidFill>
                  <a:schemeClr val="accent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308359FA-0E70-E545-BECB-BC866A332C25}" type="slidenum">
              <a:rPr lang="en-US" smtClean="0"/>
              <a:pPr/>
              <a:t>‹#›</a:t>
            </a:fld>
            <a:endParaRPr lang="en-US" dirty="0"/>
          </a:p>
        </p:txBody>
      </p:sp>
      <p:sp>
        <p:nvSpPr>
          <p:cNvPr id="5" name="Subtitle 2"/>
          <p:cNvSpPr>
            <a:spLocks noGrp="1"/>
          </p:cNvSpPr>
          <p:nvPr>
            <p:ph type="subTitle" idx="1" hasCustomPrompt="1"/>
          </p:nvPr>
        </p:nvSpPr>
        <p:spPr>
          <a:xfrm>
            <a:off x="836613" y="1664208"/>
            <a:ext cx="10515600" cy="4526280"/>
          </a:xfrm>
        </p:spPr>
        <p:txBody>
          <a:bodyPr/>
          <a:lstStyle>
            <a:lvl1pPr marL="0" indent="0" algn="ctr">
              <a:buNone/>
              <a:defRPr>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6739373"/>
            <a:ext cx="12188825" cy="118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lvl1pPr>
              <a:defRPr>
                <a:solidFill>
                  <a:srgbClr val="000000"/>
                </a:solidFill>
              </a:defRPr>
            </a:lvl1pPr>
          </a:lstStyle>
          <a:p>
            <a:r>
              <a:rPr lang="en-US" b="1"/>
              <a:t>Insert Presentation Title, Choose View &gt; Header and Footer</a:t>
            </a:r>
            <a:endParaRPr lang="en-US" dirty="0"/>
          </a:p>
        </p:txBody>
      </p:sp>
    </p:spTree>
    <p:extLst>
      <p:ext uri="{BB962C8B-B14F-4D97-AF65-F5344CB8AC3E}">
        <p14:creationId xmlns:p14="http://schemas.microsoft.com/office/powerpoint/2010/main" val="63575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ed Title with 3 images, minim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b="1"/>
              <a:t>Insert Presentation Title, Choose View &gt; Header and Footer</a:t>
            </a:r>
            <a:endParaRPr lang="en-US" dirty="0"/>
          </a:p>
        </p:txBody>
      </p:sp>
      <p:sp>
        <p:nvSpPr>
          <p:cNvPr id="4" name="Slide Number Placeholder 3"/>
          <p:cNvSpPr>
            <a:spLocks noGrp="1"/>
          </p:cNvSpPr>
          <p:nvPr>
            <p:ph type="sldNum" sz="quarter" idx="11"/>
          </p:nvPr>
        </p:nvSpPr>
        <p:spPr/>
        <p:txBody>
          <a:bodyPr/>
          <a:lstStyle/>
          <a:p>
            <a:fld id="{308359FA-0E70-E545-BECB-BC866A332C25}" type="slidenum">
              <a:rPr lang="en-US" smtClean="0"/>
              <a:pPr/>
              <a:t>‹#›</a:t>
            </a:fld>
            <a:endParaRPr lang="en-US" dirty="0"/>
          </a:p>
        </p:txBody>
      </p:sp>
      <p:sp>
        <p:nvSpPr>
          <p:cNvPr id="5" name="Picture Placeholder 2"/>
          <p:cNvSpPr>
            <a:spLocks noGrp="1"/>
          </p:cNvSpPr>
          <p:nvPr>
            <p:ph type="pic" idx="1" hasCustomPrompt="1"/>
          </p:nvPr>
        </p:nvSpPr>
        <p:spPr>
          <a:xfrm>
            <a:off x="0" y="1726467"/>
            <a:ext cx="4005072" cy="25146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6" name="Picture Placeholder 2"/>
          <p:cNvSpPr>
            <a:spLocks noGrp="1"/>
          </p:cNvSpPr>
          <p:nvPr>
            <p:ph type="pic" idx="12" hasCustomPrompt="1"/>
          </p:nvPr>
        </p:nvSpPr>
        <p:spPr>
          <a:xfrm>
            <a:off x="4091877" y="1726467"/>
            <a:ext cx="4005072" cy="25146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7" name="Picture Placeholder 2"/>
          <p:cNvSpPr>
            <a:spLocks noGrp="1"/>
          </p:cNvSpPr>
          <p:nvPr>
            <p:ph type="pic" idx="13" hasCustomPrompt="1"/>
          </p:nvPr>
        </p:nvSpPr>
        <p:spPr>
          <a:xfrm>
            <a:off x="8183753" y="1726467"/>
            <a:ext cx="4005072" cy="2514600"/>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24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8" name="Subtitle 2"/>
          <p:cNvSpPr>
            <a:spLocks noGrp="1"/>
          </p:cNvSpPr>
          <p:nvPr>
            <p:ph type="subTitle" idx="14" hasCustomPrompt="1"/>
          </p:nvPr>
        </p:nvSpPr>
        <p:spPr>
          <a:xfrm>
            <a:off x="836613" y="4454768"/>
            <a:ext cx="10515600" cy="1768231"/>
          </a:xfrm>
        </p:spPr>
        <p:txBody>
          <a:bodyPr/>
          <a:lstStyle>
            <a:lvl1pPr marL="0" indent="0" algn="ctr">
              <a:buNone/>
              <a:defRPr>
                <a:solidFill>
                  <a:schemeClr val="tx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6255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ed Title and Content,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5" name="Picture Placeholder 2"/>
          <p:cNvSpPr>
            <a:spLocks noGrp="1"/>
          </p:cNvSpPr>
          <p:nvPr>
            <p:ph type="pic" idx="1" hasCustomPrompt="1"/>
          </p:nvPr>
        </p:nvSpPr>
        <p:spPr>
          <a:xfrm>
            <a:off x="0" y="4700106"/>
            <a:ext cx="1947672" cy="1947672"/>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1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6" name="Picture Placeholder 2"/>
          <p:cNvSpPr>
            <a:spLocks noGrp="1"/>
          </p:cNvSpPr>
          <p:nvPr>
            <p:ph type="pic" idx="12" hasCustomPrompt="1"/>
          </p:nvPr>
        </p:nvSpPr>
        <p:spPr>
          <a:xfrm>
            <a:off x="2048231" y="4700106"/>
            <a:ext cx="1947672" cy="1947672"/>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1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7" name="Picture Placeholder 2"/>
          <p:cNvSpPr>
            <a:spLocks noGrp="1"/>
          </p:cNvSpPr>
          <p:nvPr>
            <p:ph type="pic" idx="13" hasCustomPrompt="1"/>
          </p:nvPr>
        </p:nvSpPr>
        <p:spPr>
          <a:xfrm>
            <a:off x="10241153" y="4700106"/>
            <a:ext cx="1947672" cy="1947672"/>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1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8" name="Subtitle 2"/>
          <p:cNvSpPr>
            <a:spLocks noGrp="1"/>
          </p:cNvSpPr>
          <p:nvPr>
            <p:ph type="subTitle" idx="14" hasCustomPrompt="1"/>
          </p:nvPr>
        </p:nvSpPr>
        <p:spPr>
          <a:xfrm>
            <a:off x="786334" y="1664208"/>
            <a:ext cx="10515600" cy="2835423"/>
          </a:xfrm>
        </p:spPr>
        <p:txBody>
          <a:bodyPr/>
          <a:lstStyle>
            <a:lvl1pPr marL="0" indent="0" algn="ctr">
              <a:buNone/>
              <a:defRPr>
                <a:solidFill>
                  <a:schemeClr val="tx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lvl="0"/>
            <a:r>
              <a:rPr lang="en-US" dirty="0"/>
              <a:t>Click to edit Master text styles</a:t>
            </a:r>
          </a:p>
        </p:txBody>
      </p:sp>
      <p:sp>
        <p:nvSpPr>
          <p:cNvPr id="9" name="Picture Placeholder 2"/>
          <p:cNvSpPr>
            <a:spLocks noGrp="1"/>
          </p:cNvSpPr>
          <p:nvPr>
            <p:ph type="pic" idx="15" hasCustomPrompt="1"/>
          </p:nvPr>
        </p:nvSpPr>
        <p:spPr>
          <a:xfrm>
            <a:off x="4096462" y="4700106"/>
            <a:ext cx="1947672" cy="1947672"/>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1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10" name="Picture Placeholder 2"/>
          <p:cNvSpPr>
            <a:spLocks noGrp="1"/>
          </p:cNvSpPr>
          <p:nvPr>
            <p:ph type="pic" idx="16" hasCustomPrompt="1"/>
          </p:nvPr>
        </p:nvSpPr>
        <p:spPr>
          <a:xfrm>
            <a:off x="6144693" y="4700106"/>
            <a:ext cx="1947672" cy="1947672"/>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1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
        <p:nvSpPr>
          <p:cNvPr id="11" name="Picture Placeholder 2"/>
          <p:cNvSpPr>
            <a:spLocks noGrp="1"/>
          </p:cNvSpPr>
          <p:nvPr>
            <p:ph type="pic" idx="17" hasCustomPrompt="1"/>
          </p:nvPr>
        </p:nvSpPr>
        <p:spPr>
          <a:xfrm>
            <a:off x="8192924" y="4700106"/>
            <a:ext cx="1947672" cy="1947672"/>
          </a:xfrm>
        </p:spPr>
        <p:txBody>
          <a:bodyPr>
            <a:normAutofit/>
          </a:bodyPr>
          <a:lstStyle>
            <a:lvl1pPr marL="0" marR="0" indent="0" algn="l" defTabSz="609493" rtl="0" eaLnBrk="1" fontAlgn="auto" latinLnBrk="0" hangingPunct="1">
              <a:lnSpc>
                <a:spcPct val="100000"/>
              </a:lnSpc>
              <a:spcBef>
                <a:spcPts val="900"/>
              </a:spcBef>
              <a:spcAft>
                <a:spcPts val="0"/>
              </a:spcAft>
              <a:buClrTx/>
              <a:buSzTx/>
              <a:buFont typeface="Arial"/>
              <a:buNone/>
              <a:tabLst/>
              <a:defRPr sz="1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marL="0" marR="0" lvl="0" indent="0" algn="l" defTabSz="609493" rtl="0" eaLnBrk="1" fontAlgn="auto" latinLnBrk="0" hangingPunct="1">
              <a:lnSpc>
                <a:spcPct val="100000"/>
              </a:lnSpc>
              <a:spcBef>
                <a:spcPts val="900"/>
              </a:spcBef>
              <a:spcAft>
                <a:spcPts val="0"/>
              </a:spcAft>
              <a:buClrTx/>
              <a:buSzTx/>
              <a:buFont typeface="Arial"/>
              <a:buNone/>
              <a:tabLst/>
              <a:defRPr/>
            </a:pPr>
            <a:r>
              <a:rPr lang="en-US" dirty="0"/>
              <a:t>Click icon to Insert Picture</a:t>
            </a:r>
          </a:p>
        </p:txBody>
      </p:sp>
    </p:spTree>
    <p:extLst>
      <p:ext uri="{BB962C8B-B14F-4D97-AF65-F5344CB8AC3E}">
        <p14:creationId xmlns:p14="http://schemas.microsoft.com/office/powerpoint/2010/main" val="224792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4" y="365760"/>
            <a:ext cx="10515600" cy="1143000"/>
          </a:xfrm>
          <a:prstGeom prst="rect">
            <a:avLst/>
          </a:prstGeom>
        </p:spPr>
        <p:txBody>
          <a:bodyPr vert="horz" lIns="121899" tIns="60949" rIns="121899" bIns="60949" rtlCol="0" anchor="ctr">
            <a:normAutofit/>
          </a:bodyPr>
          <a:lstStyle/>
          <a:p>
            <a:r>
              <a:rPr lang="en-US" dirty="0"/>
              <a:t>Click to edit Master title style</a:t>
            </a:r>
          </a:p>
        </p:txBody>
      </p:sp>
      <p:sp>
        <p:nvSpPr>
          <p:cNvPr id="3" name="Text Placeholder 2"/>
          <p:cNvSpPr>
            <a:spLocks noGrp="1"/>
          </p:cNvSpPr>
          <p:nvPr>
            <p:ph type="body" idx="1"/>
          </p:nvPr>
        </p:nvSpPr>
        <p:spPr>
          <a:xfrm>
            <a:off x="832104" y="1664208"/>
            <a:ext cx="10515600" cy="4525963"/>
          </a:xfrm>
          <a:prstGeom prst="rect">
            <a:avLst/>
          </a:prstGeom>
        </p:spPr>
        <p:txBody>
          <a:bodyPr vert="horz" lIns="121899" tIns="60949" rIns="121899" bIns="609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199113" y="6356351"/>
            <a:ext cx="5148591" cy="365125"/>
          </a:xfrm>
          <a:prstGeom prst="rect">
            <a:avLst/>
          </a:prstGeom>
        </p:spPr>
        <p:txBody>
          <a:bodyPr vert="horz" lIns="121899" tIns="60949" rIns="121899" bIns="60949" rtlCol="0" anchor="ctr"/>
          <a:lstStyle>
            <a:lvl1pPr algn="r">
              <a:defRPr sz="1100">
                <a:solidFill>
                  <a:schemeClr val="accent6"/>
                </a:solidFill>
                <a:latin typeface="Arial"/>
                <a:cs typeface="Arial"/>
              </a:defRPr>
            </a:lvl1pPr>
          </a:lstStyle>
          <a:p>
            <a:r>
              <a:rPr lang="en-US" b="1" dirty="0"/>
              <a:t>Insert Presentation Title, Choose View &gt; Header and Footer</a:t>
            </a:r>
            <a:endParaRPr lang="en-US" dirty="0"/>
          </a:p>
        </p:txBody>
      </p:sp>
      <p:sp>
        <p:nvSpPr>
          <p:cNvPr id="6" name="Slide Number Placeholder 5"/>
          <p:cNvSpPr>
            <a:spLocks noGrp="1"/>
          </p:cNvSpPr>
          <p:nvPr>
            <p:ph type="sldNum" sz="quarter" idx="4"/>
          </p:nvPr>
        </p:nvSpPr>
        <p:spPr>
          <a:xfrm>
            <a:off x="11347704" y="6356351"/>
            <a:ext cx="539711" cy="365125"/>
          </a:xfrm>
          <a:prstGeom prst="rect">
            <a:avLst/>
          </a:prstGeom>
        </p:spPr>
        <p:txBody>
          <a:bodyPr vert="horz" lIns="121899" tIns="60949" rIns="121899" bIns="60949" rtlCol="0" anchor="ctr"/>
          <a:lstStyle>
            <a:lvl1pPr algn="r">
              <a:defRPr sz="1100">
                <a:solidFill>
                  <a:srgbClr val="999999"/>
                </a:solidFill>
                <a:latin typeface="Arial"/>
                <a:cs typeface="Arial"/>
              </a:defRPr>
            </a:lvl1pPr>
          </a:lstStyle>
          <a:p>
            <a:fld id="{308359FA-0E70-E545-BECB-BC866A332C25}" type="slidenum">
              <a:rPr lang="en-US" smtClean="0"/>
              <a:pPr/>
              <a:t>‹#›</a:t>
            </a:fld>
            <a:endParaRPr lang="en-US" dirty="0"/>
          </a:p>
        </p:txBody>
      </p:sp>
      <p:sp>
        <p:nvSpPr>
          <p:cNvPr id="7" name="Rectangle 6"/>
          <p:cNvSpPr/>
          <p:nvPr userDrawn="1"/>
        </p:nvSpPr>
        <p:spPr>
          <a:xfrm>
            <a:off x="0" y="6739373"/>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87717"/>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78" r:id="rId3"/>
    <p:sldLayoutId id="2147483675" r:id="rId4"/>
    <p:sldLayoutId id="2147483664" r:id="rId5"/>
    <p:sldLayoutId id="2147483660" r:id="rId6"/>
    <p:sldLayoutId id="2147483661" r:id="rId7"/>
    <p:sldLayoutId id="2147483662" r:id="rId8"/>
    <p:sldLayoutId id="2147483666" r:id="rId9"/>
    <p:sldLayoutId id="2147483650" r:id="rId10"/>
    <p:sldLayoutId id="2147483668" r:id="rId11"/>
    <p:sldLayoutId id="2147483663" r:id="rId12"/>
    <p:sldLayoutId id="2147483669" r:id="rId13"/>
    <p:sldLayoutId id="2147483667" r:id="rId14"/>
    <p:sldLayoutId id="2147483651" r:id="rId15"/>
    <p:sldLayoutId id="2147483665" r:id="rId16"/>
    <p:sldLayoutId id="2147483671" r:id="rId17"/>
    <p:sldLayoutId id="2147483680" r:id="rId18"/>
    <p:sldLayoutId id="2147483670" r:id="rId19"/>
    <p:sldLayoutId id="2147483673" r:id="rId20"/>
    <p:sldLayoutId id="2147483674" r:id="rId21"/>
    <p:sldLayoutId id="2147483679" r:id="rId22"/>
    <p:sldLayoutId id="2147483672" r:id="rId23"/>
  </p:sldLayoutIdLst>
  <p:hf hdr="0" dt="0"/>
  <p:txStyles>
    <p:titleStyle>
      <a:lvl1pPr algn="l" defTabSz="609493" rtl="0" eaLnBrk="1" latinLnBrk="0" hangingPunct="1">
        <a:lnSpc>
          <a:spcPct val="90000"/>
        </a:lnSpc>
        <a:spcBef>
          <a:spcPct val="0"/>
        </a:spcBef>
        <a:buNone/>
        <a:defRPr sz="4400" b="1" kern="1200">
          <a:solidFill>
            <a:schemeClr val="tx1"/>
          </a:solidFill>
          <a:latin typeface="Arial"/>
          <a:ea typeface="+mj-ea"/>
          <a:cs typeface="Arial"/>
        </a:defRPr>
      </a:lvl1pPr>
    </p:titleStyle>
    <p:bodyStyle>
      <a:lvl1pPr marL="225425" indent="-225425" algn="l" defTabSz="609493" rtl="0" eaLnBrk="1" latinLnBrk="0" hangingPunct="1">
        <a:spcBef>
          <a:spcPts val="900"/>
        </a:spcBef>
        <a:buFont typeface="Arial"/>
        <a:buChar char="•"/>
        <a:defRPr sz="2800" kern="1200">
          <a:solidFill>
            <a:schemeClr val="tx2"/>
          </a:solidFill>
          <a:latin typeface="Arial"/>
          <a:ea typeface="+mn-ea"/>
          <a:cs typeface="Arial"/>
        </a:defRPr>
      </a:lvl1pPr>
      <a:lvl2pPr marL="684213" indent="-225425" algn="l" defTabSz="609493" rtl="0" eaLnBrk="1" latinLnBrk="0" hangingPunct="1">
        <a:spcBef>
          <a:spcPts val="600"/>
        </a:spcBef>
        <a:buFont typeface="Arial"/>
        <a:buChar char="•"/>
        <a:defRPr sz="2400" kern="1200">
          <a:solidFill>
            <a:schemeClr val="tx2"/>
          </a:solidFill>
          <a:latin typeface="Arial"/>
          <a:ea typeface="+mn-ea"/>
          <a:cs typeface="Arial"/>
        </a:defRPr>
      </a:lvl2pPr>
      <a:lvl3pPr marL="1143000" indent="-225425" algn="l" defTabSz="609493" rtl="0" eaLnBrk="1" latinLnBrk="0" hangingPunct="1">
        <a:spcBef>
          <a:spcPts val="500"/>
        </a:spcBef>
        <a:buFont typeface="Arial"/>
        <a:buChar char="•"/>
        <a:defRPr sz="2000" kern="1200">
          <a:solidFill>
            <a:schemeClr val="tx2"/>
          </a:solidFill>
          <a:latin typeface="Arial"/>
          <a:ea typeface="+mn-ea"/>
          <a:cs typeface="Arial"/>
        </a:defRPr>
      </a:lvl3pPr>
      <a:lvl4pPr marL="1601788" indent="-233363" algn="l" defTabSz="609493" rtl="0" eaLnBrk="1" latinLnBrk="0" hangingPunct="1">
        <a:spcBef>
          <a:spcPts val="500"/>
        </a:spcBef>
        <a:buFont typeface="Arial"/>
        <a:buChar char="•"/>
        <a:defRPr sz="1800" kern="1200">
          <a:solidFill>
            <a:schemeClr val="tx2"/>
          </a:solidFill>
          <a:latin typeface="Arial"/>
          <a:ea typeface="+mn-ea"/>
          <a:cs typeface="Arial"/>
        </a:defRPr>
      </a:lvl4pPr>
      <a:lvl5pPr marL="2060575" indent="-233363" algn="l" defTabSz="609493" rtl="0" eaLnBrk="1" latinLnBrk="0" hangingPunct="1">
        <a:spcBef>
          <a:spcPts val="500"/>
        </a:spcBef>
        <a:buFont typeface="Arial"/>
        <a:buChar char="•"/>
        <a:defRPr sz="1800" kern="1200">
          <a:solidFill>
            <a:schemeClr val="tx2"/>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CC90-1FBA-59D6-B58C-DD1548034A41}"/>
              </a:ext>
            </a:extLst>
          </p:cNvPr>
          <p:cNvSpPr>
            <a:spLocks noGrp="1"/>
          </p:cNvSpPr>
          <p:nvPr>
            <p:ph type="ctrTitle"/>
          </p:nvPr>
        </p:nvSpPr>
        <p:spPr/>
        <p:txBody>
          <a:bodyPr>
            <a:normAutofit/>
          </a:bodyPr>
          <a:lstStyle/>
          <a:p>
            <a:r>
              <a:rPr lang="en-US" sz="4400" dirty="0">
                <a:latin typeface="Raleway" panose="020B0503030101060003" pitchFamily="34" charset="0"/>
              </a:rPr>
              <a:t>Meal Volunteer Kitchen Orientation</a:t>
            </a:r>
          </a:p>
        </p:txBody>
      </p:sp>
    </p:spTree>
    <p:extLst>
      <p:ext uri="{BB962C8B-B14F-4D97-AF65-F5344CB8AC3E}">
        <p14:creationId xmlns:p14="http://schemas.microsoft.com/office/powerpoint/2010/main" val="346747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indoor, floor, ceiling, kitchen&#10;&#10;Description automatically generated">
            <a:extLst>
              <a:ext uri="{FF2B5EF4-FFF2-40B4-BE49-F238E27FC236}">
                <a16:creationId xmlns:a16="http://schemas.microsoft.com/office/drawing/2014/main" id="{E4495BAA-3D66-2A0E-3FB6-C2DF44CC6C99}"/>
              </a:ext>
            </a:extLst>
          </p:cNvPr>
          <p:cNvPicPr>
            <a:picLocks noChangeAspect="1"/>
          </p:cNvPicPr>
          <p:nvPr/>
        </p:nvPicPr>
        <p:blipFill rotWithShape="1">
          <a:blip r:embed="rId2"/>
          <a:srcRect t="15708"/>
          <a:stretch/>
        </p:blipFill>
        <p:spPr>
          <a:xfrm>
            <a:off x="20" y="10"/>
            <a:ext cx="12188805" cy="6857990"/>
          </a:xfrm>
          <a:prstGeom prst="rect">
            <a:avLst/>
          </a:prstGeom>
          <a:noFill/>
        </p:spPr>
      </p:pic>
      <p:sp>
        <p:nvSpPr>
          <p:cNvPr id="11" name="Picture Placeholder 2">
            <a:extLst>
              <a:ext uri="{FF2B5EF4-FFF2-40B4-BE49-F238E27FC236}">
                <a16:creationId xmlns:a16="http://schemas.microsoft.com/office/drawing/2014/main" id="{6DC0B2BD-30F8-5FFB-8CFE-0B4C8349E15C}"/>
              </a:ext>
            </a:extLst>
          </p:cNvPr>
          <p:cNvSpPr>
            <a:spLocks noGrp="1"/>
          </p:cNvSpPr>
          <p:nvPr>
            <p:ph type="pic" sz="quarter" idx="12"/>
          </p:nvPr>
        </p:nvSpPr>
        <p:spPr>
          <a:xfrm>
            <a:off x="0" y="4270375"/>
            <a:ext cx="12188825" cy="1828800"/>
          </a:xfrm>
        </p:spPr>
      </p:sp>
      <p:sp>
        <p:nvSpPr>
          <p:cNvPr id="2" name="Title 1">
            <a:extLst>
              <a:ext uri="{FF2B5EF4-FFF2-40B4-BE49-F238E27FC236}">
                <a16:creationId xmlns:a16="http://schemas.microsoft.com/office/drawing/2014/main" id="{06B8E3CD-58F3-A010-6662-64483F38484A}"/>
              </a:ext>
            </a:extLst>
          </p:cNvPr>
          <p:cNvSpPr>
            <a:spLocks noGrp="1"/>
          </p:cNvSpPr>
          <p:nvPr>
            <p:ph type="title"/>
          </p:nvPr>
        </p:nvSpPr>
        <p:spPr>
          <a:xfrm>
            <a:off x="20" y="4270375"/>
            <a:ext cx="12179768" cy="799336"/>
          </a:xfrm>
        </p:spPr>
        <p:txBody>
          <a:bodyPr anchor="b">
            <a:normAutofit/>
          </a:bodyPr>
          <a:lstStyle/>
          <a:p>
            <a:pPr algn="ctr"/>
            <a:r>
              <a:rPr lang="en-US" dirty="0">
                <a:latin typeface="Raleway" panose="020B0503030101060003" pitchFamily="34" charset="0"/>
              </a:rPr>
              <a:t>Denver Meal Volunteer Kitchen</a:t>
            </a:r>
          </a:p>
        </p:txBody>
      </p:sp>
      <p:sp>
        <p:nvSpPr>
          <p:cNvPr id="5" name="Content Placeholder 4">
            <a:extLst>
              <a:ext uri="{FF2B5EF4-FFF2-40B4-BE49-F238E27FC236}">
                <a16:creationId xmlns:a16="http://schemas.microsoft.com/office/drawing/2014/main" id="{070D3084-9890-B20D-A972-15E9C429948A}"/>
              </a:ext>
            </a:extLst>
          </p:cNvPr>
          <p:cNvSpPr>
            <a:spLocks noGrp="1"/>
          </p:cNvSpPr>
          <p:nvPr>
            <p:ph type="body" idx="1"/>
          </p:nvPr>
        </p:nvSpPr>
        <p:spPr>
          <a:xfrm>
            <a:off x="924701" y="5230317"/>
            <a:ext cx="10515600" cy="1126034"/>
          </a:xfrm>
        </p:spPr>
        <p:txBody>
          <a:bodyPr anchor="t">
            <a:normAutofit/>
          </a:bodyPr>
          <a:lstStyle/>
          <a:p>
            <a:pPr marL="0" indent="0" algn="ctr">
              <a:buNone/>
            </a:pPr>
            <a:r>
              <a:rPr lang="en-US" sz="2500" dirty="0">
                <a:latin typeface="Raleway" panose="020B0503030101060003" pitchFamily="34" charset="0"/>
              </a:rPr>
              <a:t>Our Meal Volunteer Kitchen is for volunteer groups only.</a:t>
            </a:r>
          </a:p>
          <a:p>
            <a:pPr marL="0" indent="0" algn="ctr">
              <a:spcBef>
                <a:spcPts val="0"/>
              </a:spcBef>
              <a:buNone/>
            </a:pPr>
            <a:r>
              <a:rPr lang="en-US" sz="2500" dirty="0">
                <a:latin typeface="Raleway" panose="020B0503030101060003" pitchFamily="34" charset="0"/>
              </a:rPr>
              <a:t>It is only open to families when it is time to eat.</a:t>
            </a:r>
          </a:p>
        </p:txBody>
      </p:sp>
      <p:sp>
        <p:nvSpPr>
          <p:cNvPr id="4" name="Slide Number Placeholder 3" hidden="1">
            <a:extLst>
              <a:ext uri="{FF2B5EF4-FFF2-40B4-BE49-F238E27FC236}">
                <a16:creationId xmlns:a16="http://schemas.microsoft.com/office/drawing/2014/main" id="{2F3374E2-00C7-1382-E948-91EC8E58375B}"/>
              </a:ext>
            </a:extLst>
          </p:cNvPr>
          <p:cNvSpPr>
            <a:spLocks noGrp="1"/>
          </p:cNvSpPr>
          <p:nvPr>
            <p:ph type="sldNum" sz="quarter" idx="4294967295"/>
          </p:nvPr>
        </p:nvSpPr>
        <p:spPr>
          <a:xfrm>
            <a:off x="11320488" y="6356351"/>
            <a:ext cx="539711" cy="365125"/>
          </a:xfrm>
        </p:spPr>
        <p:txBody>
          <a:bodyPr/>
          <a:lstStyle/>
          <a:p>
            <a:pPr>
              <a:spcAft>
                <a:spcPts val="600"/>
              </a:spcAft>
            </a:pPr>
            <a:fld id="{308359FA-0E70-E545-BECB-BC866A332C25}" type="slidenum">
              <a:rPr lang="en-US" smtClean="0"/>
              <a:pPr>
                <a:spcAft>
                  <a:spcPts val="600"/>
                </a:spcAft>
              </a:pPr>
              <a:t>2</a:t>
            </a:fld>
            <a:endParaRPr lang="en-US"/>
          </a:p>
        </p:txBody>
      </p:sp>
    </p:spTree>
    <p:extLst>
      <p:ext uri="{BB962C8B-B14F-4D97-AF65-F5344CB8AC3E}">
        <p14:creationId xmlns:p14="http://schemas.microsoft.com/office/powerpoint/2010/main" val="116674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FAEA-B4ED-DBE2-EE33-F529F4029603}"/>
              </a:ext>
            </a:extLst>
          </p:cNvPr>
          <p:cNvSpPr>
            <a:spLocks noGrp="1"/>
          </p:cNvSpPr>
          <p:nvPr>
            <p:ph type="title"/>
          </p:nvPr>
        </p:nvSpPr>
        <p:spPr>
          <a:xfrm>
            <a:off x="0" y="241697"/>
            <a:ext cx="12188825" cy="881047"/>
          </a:xfrm>
        </p:spPr>
        <p:txBody>
          <a:bodyPr anchor="b">
            <a:normAutofit/>
          </a:bodyPr>
          <a:lstStyle/>
          <a:p>
            <a:pPr algn="ctr"/>
            <a:r>
              <a:rPr lang="en-US" dirty="0">
                <a:latin typeface="Raleway" panose="020B0503030101060003" pitchFamily="34" charset="0"/>
              </a:rPr>
              <a:t>Denver Meal Volunteer Kitchen</a:t>
            </a:r>
          </a:p>
        </p:txBody>
      </p:sp>
      <p:sp>
        <p:nvSpPr>
          <p:cNvPr id="12" name="Text Placeholder 2">
            <a:extLst>
              <a:ext uri="{FF2B5EF4-FFF2-40B4-BE49-F238E27FC236}">
                <a16:creationId xmlns:a16="http://schemas.microsoft.com/office/drawing/2014/main" id="{6D346ED1-64B1-AA30-A91B-DEE0569BEFA6}"/>
              </a:ext>
            </a:extLst>
          </p:cNvPr>
          <p:cNvSpPr>
            <a:spLocks noGrp="1"/>
          </p:cNvSpPr>
          <p:nvPr>
            <p:ph type="body" idx="1"/>
          </p:nvPr>
        </p:nvSpPr>
        <p:spPr>
          <a:xfrm>
            <a:off x="454813" y="1395824"/>
            <a:ext cx="5279956" cy="4113725"/>
          </a:xfrm>
        </p:spPr>
        <p:txBody>
          <a:bodyPr>
            <a:noAutofit/>
          </a:bodyPr>
          <a:lstStyle/>
          <a:p>
            <a:pPr marL="457200" indent="-457200">
              <a:buFont typeface="Arial" panose="020B0604020202020204" pitchFamily="34" charset="0"/>
              <a:buChar char="•"/>
            </a:pPr>
            <a:r>
              <a:rPr lang="en-US" sz="2000" dirty="0">
                <a:latin typeface="Raleway" panose="020B0503030101060003" pitchFamily="34" charset="0"/>
              </a:rPr>
              <a:t>2 stovetops</a:t>
            </a:r>
          </a:p>
          <a:p>
            <a:pPr marL="457200" indent="-457200">
              <a:buFont typeface="Arial" panose="020B0604020202020204" pitchFamily="34" charset="0"/>
              <a:buChar char="•"/>
            </a:pPr>
            <a:r>
              <a:rPr lang="en-US" sz="2000" dirty="0">
                <a:latin typeface="Raleway" panose="020B0503030101060003" pitchFamily="34" charset="0"/>
              </a:rPr>
              <a:t>3 ovens</a:t>
            </a:r>
          </a:p>
          <a:p>
            <a:pPr marL="457200" indent="-457200">
              <a:buFont typeface="Arial" panose="020B0604020202020204" pitchFamily="34" charset="0"/>
              <a:buChar char="•"/>
            </a:pPr>
            <a:r>
              <a:rPr lang="en-US" sz="2000" dirty="0">
                <a:latin typeface="Raleway" panose="020B0503030101060003" pitchFamily="34" charset="0"/>
              </a:rPr>
              <a:t>4 dishwashers</a:t>
            </a:r>
          </a:p>
          <a:p>
            <a:pPr marL="457200" indent="-457200">
              <a:buFont typeface="Arial" panose="020B0604020202020204" pitchFamily="34" charset="0"/>
              <a:buChar char="•"/>
            </a:pPr>
            <a:r>
              <a:rPr lang="en-US" sz="2000" dirty="0">
                <a:latin typeface="Raleway" panose="020B0503030101060003" pitchFamily="34" charset="0"/>
              </a:rPr>
              <a:t>1 large refrigerator/freezer</a:t>
            </a:r>
          </a:p>
          <a:p>
            <a:pPr marL="457200" indent="-457200">
              <a:buFont typeface="Arial" panose="020B0604020202020204" pitchFamily="34" charset="0"/>
              <a:buChar char="•"/>
            </a:pPr>
            <a:r>
              <a:rPr lang="en-US" sz="2000" dirty="0">
                <a:latin typeface="Raleway" panose="020B0503030101060003" pitchFamily="34" charset="0"/>
              </a:rPr>
              <a:t>2 sinks</a:t>
            </a:r>
          </a:p>
          <a:p>
            <a:pPr marL="457200" indent="-457200">
              <a:buFont typeface="Arial" panose="020B0604020202020204" pitchFamily="34" charset="0"/>
              <a:buChar char="•"/>
            </a:pPr>
            <a:r>
              <a:rPr lang="en-US" sz="2000" dirty="0">
                <a:latin typeface="Raleway" panose="020B0503030101060003" pitchFamily="34" charset="0"/>
              </a:rPr>
              <a:t>Small appliances: microwave, coffee maker, blender, food processor, instant pot, crock pot, electric griddles, hand mixers, etc.</a:t>
            </a:r>
          </a:p>
          <a:p>
            <a:pPr marL="457200" indent="-457200">
              <a:buFont typeface="Arial" panose="020B0604020202020204" pitchFamily="34" charset="0"/>
              <a:buChar char="•"/>
            </a:pPr>
            <a:r>
              <a:rPr lang="en-US" sz="2000" dirty="0">
                <a:latin typeface="Raleway" panose="020B0503030101060003" pitchFamily="34" charset="0"/>
              </a:rPr>
              <a:t>Pots, pans, baking dishes, baking sheets, cooking tools, cutting boards, serving utensils, etc. </a:t>
            </a:r>
          </a:p>
        </p:txBody>
      </p:sp>
      <p:pic>
        <p:nvPicPr>
          <p:cNvPr id="7" name="Content Placeholder 6" descr="A kitchen with blue cabinets&#10;&#10;Description automatically generated with medium confidence">
            <a:extLst>
              <a:ext uri="{FF2B5EF4-FFF2-40B4-BE49-F238E27FC236}">
                <a16:creationId xmlns:a16="http://schemas.microsoft.com/office/drawing/2014/main" id="{6425AE19-48B9-54F5-237C-C178361FA262}"/>
              </a:ext>
            </a:extLst>
          </p:cNvPr>
          <p:cNvPicPr>
            <a:picLocks noGrp="1" noChangeAspect="1"/>
          </p:cNvPicPr>
          <p:nvPr>
            <p:ph type="pic" idx="13"/>
          </p:nvPr>
        </p:nvPicPr>
        <p:blipFill rotWithShape="1">
          <a:blip r:embed="rId2"/>
          <a:srcRect t="-34333" b="-34333"/>
          <a:stretch/>
        </p:blipFill>
        <p:spPr>
          <a:xfrm>
            <a:off x="6089777" y="10"/>
            <a:ext cx="6099048" cy="6857990"/>
          </a:xfrm>
          <a:noFill/>
        </p:spPr>
      </p:pic>
      <p:sp>
        <p:nvSpPr>
          <p:cNvPr id="4" name="Slide Number Placeholder 3" hidden="1">
            <a:extLst>
              <a:ext uri="{FF2B5EF4-FFF2-40B4-BE49-F238E27FC236}">
                <a16:creationId xmlns:a16="http://schemas.microsoft.com/office/drawing/2014/main" id="{F9B9B19F-3954-82B8-D428-7F4F88ED5855}"/>
              </a:ext>
            </a:extLst>
          </p:cNvPr>
          <p:cNvSpPr>
            <a:spLocks noGrp="1"/>
          </p:cNvSpPr>
          <p:nvPr>
            <p:ph type="sldNum" sz="quarter" idx="4294967295"/>
          </p:nvPr>
        </p:nvSpPr>
        <p:spPr>
          <a:xfrm>
            <a:off x="11320488" y="6356351"/>
            <a:ext cx="539711" cy="365125"/>
          </a:xfrm>
        </p:spPr>
        <p:txBody>
          <a:bodyPr/>
          <a:lstStyle/>
          <a:p>
            <a:pPr>
              <a:spcAft>
                <a:spcPts val="600"/>
              </a:spcAft>
            </a:pPr>
            <a:fld id="{308359FA-0E70-E545-BECB-BC866A332C25}" type="slidenum">
              <a:rPr lang="en-US" smtClean="0"/>
              <a:pPr>
                <a:spcAft>
                  <a:spcPts val="600"/>
                </a:spcAft>
              </a:pPr>
              <a:t>3</a:t>
            </a:fld>
            <a:endParaRPr lang="en-US"/>
          </a:p>
        </p:txBody>
      </p:sp>
    </p:spTree>
    <p:extLst>
      <p:ext uri="{BB962C8B-B14F-4D97-AF65-F5344CB8AC3E}">
        <p14:creationId xmlns:p14="http://schemas.microsoft.com/office/powerpoint/2010/main" val="175612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A962-9CF5-914E-CE94-FC1A8DB11849}"/>
              </a:ext>
            </a:extLst>
          </p:cNvPr>
          <p:cNvSpPr>
            <a:spLocks noGrp="1"/>
          </p:cNvSpPr>
          <p:nvPr>
            <p:ph type="title"/>
          </p:nvPr>
        </p:nvSpPr>
        <p:spPr>
          <a:xfrm>
            <a:off x="-1" y="44939"/>
            <a:ext cx="12188825" cy="1112530"/>
          </a:xfrm>
        </p:spPr>
        <p:txBody>
          <a:bodyPr anchor="b">
            <a:normAutofit/>
          </a:bodyPr>
          <a:lstStyle/>
          <a:p>
            <a:r>
              <a:rPr lang="en-US" sz="4400" dirty="0">
                <a:latin typeface="Raleway" panose="020B0503030101060003" pitchFamily="34" charset="0"/>
              </a:rPr>
              <a:t>Denver Meal Volunteer Kitchen Dining Room</a:t>
            </a:r>
          </a:p>
        </p:txBody>
      </p:sp>
      <p:sp>
        <p:nvSpPr>
          <p:cNvPr id="12" name="Text Placeholder 2">
            <a:extLst>
              <a:ext uri="{FF2B5EF4-FFF2-40B4-BE49-F238E27FC236}">
                <a16:creationId xmlns:a16="http://schemas.microsoft.com/office/drawing/2014/main" id="{BFD9AE18-0CAF-9A46-1021-2218FB246FA3}"/>
              </a:ext>
            </a:extLst>
          </p:cNvPr>
          <p:cNvSpPr>
            <a:spLocks noGrp="1"/>
          </p:cNvSpPr>
          <p:nvPr>
            <p:ph type="body" idx="1"/>
          </p:nvPr>
        </p:nvSpPr>
        <p:spPr>
          <a:xfrm>
            <a:off x="454813" y="2688619"/>
            <a:ext cx="5279956" cy="2300634"/>
          </a:xfrm>
        </p:spPr>
        <p:txBody>
          <a:bodyPr>
            <a:noAutofit/>
          </a:bodyPr>
          <a:lstStyle/>
          <a:p>
            <a:pPr algn="ctr"/>
            <a:r>
              <a:rPr lang="en-US" sz="2800" dirty="0">
                <a:latin typeface="Raleway" panose="020B0503030101060003" pitchFamily="34" charset="0"/>
              </a:rPr>
              <a:t>We have all the serving supplies you will need: plates, bowls, cups, mugs, silverware, etcetera</a:t>
            </a:r>
          </a:p>
        </p:txBody>
      </p:sp>
      <p:pic>
        <p:nvPicPr>
          <p:cNvPr id="7" name="Content Placeholder 6" descr="A room with tables and chairs&#10;&#10;Description automatically generated with medium confidence">
            <a:extLst>
              <a:ext uri="{FF2B5EF4-FFF2-40B4-BE49-F238E27FC236}">
                <a16:creationId xmlns:a16="http://schemas.microsoft.com/office/drawing/2014/main" id="{29AC9FBF-0B47-3093-082F-EB9ADDB1C636}"/>
              </a:ext>
            </a:extLst>
          </p:cNvPr>
          <p:cNvPicPr>
            <a:picLocks noGrp="1" noChangeAspect="1"/>
          </p:cNvPicPr>
          <p:nvPr>
            <p:ph type="pic" idx="13"/>
          </p:nvPr>
        </p:nvPicPr>
        <p:blipFill rotWithShape="1">
          <a:blip r:embed="rId2"/>
          <a:srcRect t="-34333" b="-34333"/>
          <a:stretch/>
        </p:blipFill>
        <p:spPr>
          <a:xfrm>
            <a:off x="6089777" y="44939"/>
            <a:ext cx="6099048" cy="6857990"/>
          </a:xfrm>
          <a:noFill/>
        </p:spPr>
      </p:pic>
      <p:sp>
        <p:nvSpPr>
          <p:cNvPr id="4" name="Slide Number Placeholder 3" hidden="1">
            <a:extLst>
              <a:ext uri="{FF2B5EF4-FFF2-40B4-BE49-F238E27FC236}">
                <a16:creationId xmlns:a16="http://schemas.microsoft.com/office/drawing/2014/main" id="{D50F0FB9-319E-BADD-D2F7-B2BD9FA6B2BB}"/>
              </a:ext>
            </a:extLst>
          </p:cNvPr>
          <p:cNvSpPr>
            <a:spLocks noGrp="1"/>
          </p:cNvSpPr>
          <p:nvPr>
            <p:ph type="sldNum" sz="quarter" idx="4294967295"/>
          </p:nvPr>
        </p:nvSpPr>
        <p:spPr>
          <a:xfrm>
            <a:off x="11320488" y="6356351"/>
            <a:ext cx="539711" cy="365125"/>
          </a:xfrm>
        </p:spPr>
        <p:txBody>
          <a:bodyPr/>
          <a:lstStyle/>
          <a:p>
            <a:pPr>
              <a:spcAft>
                <a:spcPts val="600"/>
              </a:spcAft>
            </a:pPr>
            <a:fld id="{308359FA-0E70-E545-BECB-BC866A332C25}" type="slidenum">
              <a:rPr lang="en-US" smtClean="0"/>
              <a:pPr>
                <a:spcAft>
                  <a:spcPts val="600"/>
                </a:spcAft>
              </a:pPr>
              <a:t>4</a:t>
            </a:fld>
            <a:endParaRPr lang="en-US"/>
          </a:p>
        </p:txBody>
      </p:sp>
    </p:spTree>
    <p:extLst>
      <p:ext uri="{BB962C8B-B14F-4D97-AF65-F5344CB8AC3E}">
        <p14:creationId xmlns:p14="http://schemas.microsoft.com/office/powerpoint/2010/main" val="426022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6A0BD-420C-8017-3484-37C921B63391}"/>
              </a:ext>
            </a:extLst>
          </p:cNvPr>
          <p:cNvPicPr>
            <a:picLocks noChangeAspect="1"/>
          </p:cNvPicPr>
          <p:nvPr/>
        </p:nvPicPr>
        <p:blipFill rotWithShape="1">
          <a:blip r:embed="rId2"/>
          <a:srcRect t="8988" b="6720"/>
          <a:stretch/>
        </p:blipFill>
        <p:spPr>
          <a:xfrm>
            <a:off x="20" y="10"/>
            <a:ext cx="12188805" cy="6857990"/>
          </a:xfrm>
          <a:prstGeom prst="rect">
            <a:avLst/>
          </a:prstGeom>
          <a:noFill/>
        </p:spPr>
      </p:pic>
      <p:sp>
        <p:nvSpPr>
          <p:cNvPr id="16" name="Picture Placeholder 2">
            <a:extLst>
              <a:ext uri="{FF2B5EF4-FFF2-40B4-BE49-F238E27FC236}">
                <a16:creationId xmlns:a16="http://schemas.microsoft.com/office/drawing/2014/main" id="{09A53ADC-3732-9345-4EB0-34305B5C40C5}"/>
              </a:ext>
            </a:extLst>
          </p:cNvPr>
          <p:cNvSpPr>
            <a:spLocks noGrp="1"/>
          </p:cNvSpPr>
          <p:nvPr>
            <p:ph type="pic" sz="quarter" idx="12"/>
          </p:nvPr>
        </p:nvSpPr>
        <p:spPr>
          <a:xfrm>
            <a:off x="0" y="4270375"/>
            <a:ext cx="12188825" cy="1828800"/>
          </a:xfrm>
        </p:spPr>
      </p:sp>
      <p:sp>
        <p:nvSpPr>
          <p:cNvPr id="17" name="Title 3">
            <a:extLst>
              <a:ext uri="{FF2B5EF4-FFF2-40B4-BE49-F238E27FC236}">
                <a16:creationId xmlns:a16="http://schemas.microsoft.com/office/drawing/2014/main" id="{EF5635B9-BCC2-C465-5C71-7099DC08ED17}"/>
              </a:ext>
            </a:extLst>
          </p:cNvPr>
          <p:cNvSpPr>
            <a:spLocks noGrp="1"/>
          </p:cNvSpPr>
          <p:nvPr>
            <p:ph type="title"/>
          </p:nvPr>
        </p:nvSpPr>
        <p:spPr>
          <a:xfrm>
            <a:off x="-1" y="4270375"/>
            <a:ext cx="12188825" cy="920055"/>
          </a:xfrm>
        </p:spPr>
        <p:txBody>
          <a:bodyPr/>
          <a:lstStyle/>
          <a:p>
            <a:pPr algn="ctr"/>
            <a:r>
              <a:rPr lang="en-US" dirty="0">
                <a:latin typeface="Raleway" panose="020B0503030101060003" pitchFamily="34" charset="0"/>
              </a:rPr>
              <a:t>Aurora Meal Volunteer Kitchen</a:t>
            </a:r>
          </a:p>
        </p:txBody>
      </p:sp>
      <p:sp>
        <p:nvSpPr>
          <p:cNvPr id="18" name="Text Placeholder 4">
            <a:extLst>
              <a:ext uri="{FF2B5EF4-FFF2-40B4-BE49-F238E27FC236}">
                <a16:creationId xmlns:a16="http://schemas.microsoft.com/office/drawing/2014/main" id="{CFF73C6C-1D49-C9E0-3223-5F1960E299D9}"/>
              </a:ext>
            </a:extLst>
          </p:cNvPr>
          <p:cNvSpPr>
            <a:spLocks noGrp="1"/>
          </p:cNvSpPr>
          <p:nvPr>
            <p:ph type="body" idx="1"/>
          </p:nvPr>
        </p:nvSpPr>
        <p:spPr>
          <a:xfrm>
            <a:off x="-3" y="5190430"/>
            <a:ext cx="12188827" cy="1126034"/>
          </a:xfrm>
        </p:spPr>
        <p:txBody>
          <a:bodyPr/>
          <a:lstStyle/>
          <a:p>
            <a:pPr algn="ctr"/>
            <a:r>
              <a:rPr lang="en-US" dirty="0">
                <a:latin typeface="Raleway" panose="020B0503030101060003" pitchFamily="34" charset="0"/>
              </a:rPr>
              <a:t>The third-floor kitchen is a shared space between meal volunteers and the families staying on our third floor.</a:t>
            </a:r>
          </a:p>
        </p:txBody>
      </p:sp>
    </p:spTree>
    <p:extLst>
      <p:ext uri="{BB962C8B-B14F-4D97-AF65-F5344CB8AC3E}">
        <p14:creationId xmlns:p14="http://schemas.microsoft.com/office/powerpoint/2010/main" val="403212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3AFE-18A0-69B0-DF0C-AD9FC65F44A1}"/>
              </a:ext>
            </a:extLst>
          </p:cNvPr>
          <p:cNvSpPr>
            <a:spLocks noGrp="1"/>
          </p:cNvSpPr>
          <p:nvPr>
            <p:ph type="title"/>
          </p:nvPr>
        </p:nvSpPr>
        <p:spPr>
          <a:xfrm>
            <a:off x="-4635" y="169509"/>
            <a:ext cx="12188824" cy="1066242"/>
          </a:xfrm>
        </p:spPr>
        <p:txBody>
          <a:bodyPr/>
          <a:lstStyle/>
          <a:p>
            <a:pPr algn="ctr"/>
            <a:r>
              <a:rPr lang="en-US" dirty="0">
                <a:latin typeface="Raleway" panose="020B0503030101060003" pitchFamily="34" charset="0"/>
              </a:rPr>
              <a:t>Aurora</a:t>
            </a:r>
            <a:r>
              <a:rPr lang="en-US" dirty="0"/>
              <a:t> Kitchen</a:t>
            </a:r>
          </a:p>
        </p:txBody>
      </p:sp>
      <p:sp>
        <p:nvSpPr>
          <p:cNvPr id="3" name="Text Placeholder 2">
            <a:extLst>
              <a:ext uri="{FF2B5EF4-FFF2-40B4-BE49-F238E27FC236}">
                <a16:creationId xmlns:a16="http://schemas.microsoft.com/office/drawing/2014/main" id="{4AFD2E46-CF46-29D9-9982-A1EA0F207320}"/>
              </a:ext>
            </a:extLst>
          </p:cNvPr>
          <p:cNvSpPr>
            <a:spLocks noGrp="1"/>
          </p:cNvSpPr>
          <p:nvPr>
            <p:ph type="body" idx="1"/>
          </p:nvPr>
        </p:nvSpPr>
        <p:spPr>
          <a:xfrm>
            <a:off x="454813" y="1405260"/>
            <a:ext cx="5483000" cy="4057991"/>
          </a:xfrm>
        </p:spPr>
        <p:txBody>
          <a:bodyPr>
            <a:noAutofit/>
          </a:bodyPr>
          <a:lstStyle/>
          <a:p>
            <a:pPr marL="457200" indent="-457200">
              <a:buFont typeface="Arial" panose="020B0604020202020204" pitchFamily="34" charset="0"/>
              <a:buChar char="•"/>
            </a:pPr>
            <a:r>
              <a:rPr lang="en-US" sz="2200" dirty="0">
                <a:latin typeface="Raleway" panose="020B0503030101060003" pitchFamily="34" charset="0"/>
              </a:rPr>
              <a:t>3 ovens</a:t>
            </a:r>
          </a:p>
          <a:p>
            <a:pPr marL="457200" indent="-457200">
              <a:buFont typeface="Arial" panose="020B0604020202020204" pitchFamily="34" charset="0"/>
              <a:buChar char="•"/>
            </a:pPr>
            <a:r>
              <a:rPr lang="en-US" sz="2200" dirty="0">
                <a:latin typeface="Raleway" panose="020B0503030101060003" pitchFamily="34" charset="0"/>
              </a:rPr>
              <a:t>3 stovetops</a:t>
            </a:r>
          </a:p>
          <a:p>
            <a:pPr marL="457200" indent="-457200">
              <a:buFont typeface="Arial" panose="020B0604020202020204" pitchFamily="34" charset="0"/>
              <a:buChar char="•"/>
            </a:pPr>
            <a:r>
              <a:rPr lang="en-US" sz="2200" dirty="0">
                <a:latin typeface="Raleway" panose="020B0503030101060003" pitchFamily="34" charset="0"/>
              </a:rPr>
              <a:t>2 sinks</a:t>
            </a:r>
          </a:p>
          <a:p>
            <a:pPr marL="457200" indent="-457200">
              <a:buFont typeface="Arial" panose="020B0604020202020204" pitchFamily="34" charset="0"/>
              <a:buChar char="•"/>
            </a:pPr>
            <a:r>
              <a:rPr lang="en-US" sz="2200" dirty="0">
                <a:latin typeface="Raleway" panose="020B0503030101060003" pitchFamily="34" charset="0"/>
              </a:rPr>
              <a:t>4 dishwashers</a:t>
            </a:r>
          </a:p>
          <a:p>
            <a:pPr marL="457200" indent="-457200">
              <a:buFont typeface="Arial" panose="020B0604020202020204" pitchFamily="34" charset="0"/>
              <a:buChar char="•"/>
            </a:pPr>
            <a:r>
              <a:rPr lang="en-US" sz="2200" dirty="0">
                <a:latin typeface="Raleway" panose="020B0503030101060003" pitchFamily="34" charset="0"/>
              </a:rPr>
              <a:t>Small Appliances: Microwave, toaster, blender, hand mixer, instant pot, electric griddle, crock pot, etc.</a:t>
            </a:r>
          </a:p>
          <a:p>
            <a:pPr marL="457200" indent="-457200">
              <a:buFont typeface="Arial" panose="020B0604020202020204" pitchFamily="34" charset="0"/>
              <a:buChar char="•"/>
            </a:pPr>
            <a:r>
              <a:rPr lang="en-US" sz="2200" dirty="0">
                <a:latin typeface="Raleway" panose="020B0503030101060003" pitchFamily="34" charset="0"/>
              </a:rPr>
              <a:t>Many pots, pans, baking dishes, baking sheets, cooking tools, cutting boards, serving utensils, etc.</a:t>
            </a:r>
          </a:p>
          <a:p>
            <a:endParaRPr lang="en-US" sz="2400" dirty="0">
              <a:latin typeface="Raleway" panose="020B0503030101060003" pitchFamily="34" charset="0"/>
            </a:endParaRPr>
          </a:p>
        </p:txBody>
      </p:sp>
      <p:pic>
        <p:nvPicPr>
          <p:cNvPr id="6" name="Picture Placeholder 5" descr="A kitchen with white cabinets&#10;&#10;Description automatically generated with low confidence">
            <a:extLst>
              <a:ext uri="{FF2B5EF4-FFF2-40B4-BE49-F238E27FC236}">
                <a16:creationId xmlns:a16="http://schemas.microsoft.com/office/drawing/2014/main" id="{63C662B0-14C9-17DB-87A8-76890FDA16B1}"/>
              </a:ext>
            </a:extLst>
          </p:cNvPr>
          <p:cNvPicPr>
            <a:picLocks noGrp="1" noChangeAspect="1"/>
          </p:cNvPicPr>
          <p:nvPr>
            <p:ph type="pic" idx="13"/>
          </p:nvPr>
        </p:nvPicPr>
        <p:blipFill rotWithShape="1">
          <a:blip r:embed="rId2"/>
          <a:srcRect t="-34333" b="-34333"/>
          <a:stretch/>
        </p:blipFill>
        <p:spPr/>
      </p:pic>
    </p:spTree>
    <p:extLst>
      <p:ext uri="{BB962C8B-B14F-4D97-AF65-F5344CB8AC3E}">
        <p14:creationId xmlns:p14="http://schemas.microsoft.com/office/powerpoint/2010/main" val="4766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104-FFF7-2BE6-8572-EFB2D8859FFE}"/>
              </a:ext>
            </a:extLst>
          </p:cNvPr>
          <p:cNvSpPr>
            <a:spLocks noGrp="1"/>
          </p:cNvSpPr>
          <p:nvPr>
            <p:ph type="title"/>
          </p:nvPr>
        </p:nvSpPr>
        <p:spPr>
          <a:xfrm>
            <a:off x="-1" y="137526"/>
            <a:ext cx="12188825" cy="996794"/>
          </a:xfrm>
        </p:spPr>
        <p:txBody>
          <a:bodyPr anchor="b">
            <a:normAutofit/>
          </a:bodyPr>
          <a:lstStyle/>
          <a:p>
            <a:pPr algn="ctr"/>
            <a:r>
              <a:rPr lang="en-US" dirty="0">
                <a:latin typeface="Raleway" panose="020B0503030101060003" pitchFamily="34" charset="0"/>
              </a:rPr>
              <a:t>Aurora Dining Room</a:t>
            </a:r>
          </a:p>
        </p:txBody>
      </p:sp>
      <p:pic>
        <p:nvPicPr>
          <p:cNvPr id="7" name="Content Placeholder 6" descr="A picture containing indoor, floor, wall, table&#10;&#10;Description automatically generated">
            <a:extLst>
              <a:ext uri="{FF2B5EF4-FFF2-40B4-BE49-F238E27FC236}">
                <a16:creationId xmlns:a16="http://schemas.microsoft.com/office/drawing/2014/main" id="{1E2AE842-8AE6-272D-CAFD-700ACD529A3C}"/>
              </a:ext>
            </a:extLst>
          </p:cNvPr>
          <p:cNvPicPr>
            <a:picLocks noGrp="1" noChangeAspect="1"/>
          </p:cNvPicPr>
          <p:nvPr>
            <p:ph type="pic" idx="13"/>
          </p:nvPr>
        </p:nvPicPr>
        <p:blipFill rotWithShape="1">
          <a:blip r:embed="rId2"/>
          <a:srcRect t="-34333" b="-34333"/>
          <a:stretch/>
        </p:blipFill>
        <p:spPr>
          <a:xfrm>
            <a:off x="6089777" y="10"/>
            <a:ext cx="6099048" cy="6857990"/>
          </a:xfrm>
          <a:noFill/>
        </p:spPr>
      </p:pic>
      <p:sp>
        <p:nvSpPr>
          <p:cNvPr id="4" name="Slide Number Placeholder 3" hidden="1">
            <a:extLst>
              <a:ext uri="{FF2B5EF4-FFF2-40B4-BE49-F238E27FC236}">
                <a16:creationId xmlns:a16="http://schemas.microsoft.com/office/drawing/2014/main" id="{93A73CFA-4F3F-45DE-FB39-B51CA4113ABB}"/>
              </a:ext>
            </a:extLst>
          </p:cNvPr>
          <p:cNvSpPr>
            <a:spLocks noGrp="1"/>
          </p:cNvSpPr>
          <p:nvPr>
            <p:ph type="sldNum" sz="quarter" idx="4294967295"/>
          </p:nvPr>
        </p:nvSpPr>
        <p:spPr>
          <a:xfrm>
            <a:off x="11649075" y="6356350"/>
            <a:ext cx="539750" cy="365125"/>
          </a:xfrm>
        </p:spPr>
        <p:txBody>
          <a:bodyPr/>
          <a:lstStyle/>
          <a:p>
            <a:pPr>
              <a:spcAft>
                <a:spcPts val="600"/>
              </a:spcAft>
            </a:pPr>
            <a:fld id="{308359FA-0E70-E545-BECB-BC866A332C25}" type="slidenum">
              <a:rPr lang="en-US" smtClean="0"/>
              <a:pPr>
                <a:spcAft>
                  <a:spcPts val="600"/>
                </a:spcAft>
              </a:pPr>
              <a:t>7</a:t>
            </a:fld>
            <a:endParaRPr lang="en-US"/>
          </a:p>
        </p:txBody>
      </p:sp>
      <p:sp>
        <p:nvSpPr>
          <p:cNvPr id="12" name="Text Placeholder 2">
            <a:extLst>
              <a:ext uri="{FF2B5EF4-FFF2-40B4-BE49-F238E27FC236}">
                <a16:creationId xmlns:a16="http://schemas.microsoft.com/office/drawing/2014/main" id="{F1413A3D-14E2-7484-BA35-9C88019BD614}"/>
              </a:ext>
            </a:extLst>
          </p:cNvPr>
          <p:cNvSpPr>
            <a:spLocks noGrp="1"/>
          </p:cNvSpPr>
          <p:nvPr>
            <p:ph type="body" idx="1"/>
          </p:nvPr>
        </p:nvSpPr>
        <p:spPr>
          <a:xfrm>
            <a:off x="628433" y="2266944"/>
            <a:ext cx="5279956" cy="2953128"/>
          </a:xfrm>
        </p:spPr>
        <p:txBody>
          <a:bodyPr>
            <a:normAutofit/>
          </a:bodyPr>
          <a:lstStyle/>
          <a:p>
            <a:pPr algn="ctr"/>
            <a:r>
              <a:rPr lang="en-US" sz="2800" dirty="0">
                <a:latin typeface="Raleway" panose="020B0503030101060003" pitchFamily="34" charset="0"/>
              </a:rPr>
              <a:t>We have all the serving supplies you will need: plates, bowls, cups, mugs, silverware, etcetera</a:t>
            </a:r>
            <a:endParaRPr lang="en-US" sz="2800" dirty="0"/>
          </a:p>
        </p:txBody>
      </p:sp>
    </p:spTree>
    <p:extLst>
      <p:ext uri="{BB962C8B-B14F-4D97-AF65-F5344CB8AC3E}">
        <p14:creationId xmlns:p14="http://schemas.microsoft.com/office/powerpoint/2010/main" val="7945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711DF0-9999-85D3-BC3D-ACCA86473234}"/>
              </a:ext>
            </a:extLst>
          </p:cNvPr>
          <p:cNvSpPr>
            <a:spLocks noGrp="1"/>
          </p:cNvSpPr>
          <p:nvPr>
            <p:ph type="title"/>
          </p:nvPr>
        </p:nvSpPr>
        <p:spPr>
          <a:xfrm>
            <a:off x="832104" y="365760"/>
            <a:ext cx="10515600" cy="1143000"/>
          </a:xfrm>
        </p:spPr>
        <p:txBody>
          <a:bodyPr>
            <a:normAutofit/>
          </a:bodyPr>
          <a:lstStyle/>
          <a:p>
            <a:r>
              <a:rPr lang="en-US" dirty="0">
                <a:latin typeface="Raleway" panose="020B0503030101060003" pitchFamily="34" charset="0"/>
              </a:rPr>
              <a:t>Feel free to reach out with questions!</a:t>
            </a:r>
          </a:p>
        </p:txBody>
      </p:sp>
      <p:sp>
        <p:nvSpPr>
          <p:cNvPr id="8" name="Slide Number Placeholder 2">
            <a:extLst>
              <a:ext uri="{FF2B5EF4-FFF2-40B4-BE49-F238E27FC236}">
                <a16:creationId xmlns:a16="http://schemas.microsoft.com/office/drawing/2014/main" id="{869CA348-6567-8B38-4060-A6DE44452A95}"/>
              </a:ext>
            </a:extLst>
          </p:cNvPr>
          <p:cNvSpPr>
            <a:spLocks noGrp="1"/>
          </p:cNvSpPr>
          <p:nvPr>
            <p:ph type="sldNum" sz="quarter" idx="11"/>
          </p:nvPr>
        </p:nvSpPr>
        <p:spPr>
          <a:xfrm>
            <a:off x="11347704" y="6356351"/>
            <a:ext cx="539711" cy="365125"/>
          </a:xfrm>
        </p:spPr>
        <p:txBody>
          <a:bodyPr/>
          <a:lstStyle/>
          <a:p>
            <a:pPr>
              <a:spcAft>
                <a:spcPts val="600"/>
              </a:spcAft>
            </a:pPr>
            <a:fld id="{308359FA-0E70-E545-BECB-BC866A332C25}" type="slidenum">
              <a:rPr lang="en-US" smtClean="0"/>
              <a:pPr>
                <a:spcAft>
                  <a:spcPts val="600"/>
                </a:spcAft>
              </a:pPr>
              <a:t>8</a:t>
            </a:fld>
            <a:endParaRPr lang="en-US"/>
          </a:p>
        </p:txBody>
      </p:sp>
      <p:sp>
        <p:nvSpPr>
          <p:cNvPr id="10" name="Subtitle 3">
            <a:extLst>
              <a:ext uri="{FF2B5EF4-FFF2-40B4-BE49-F238E27FC236}">
                <a16:creationId xmlns:a16="http://schemas.microsoft.com/office/drawing/2014/main" id="{118AF809-24E6-C535-2478-2C841E4A1C64}"/>
              </a:ext>
            </a:extLst>
          </p:cNvPr>
          <p:cNvSpPr>
            <a:spLocks noGrp="1"/>
          </p:cNvSpPr>
          <p:nvPr>
            <p:ph type="subTitle" idx="1"/>
          </p:nvPr>
        </p:nvSpPr>
        <p:spPr>
          <a:xfrm>
            <a:off x="836613" y="1664208"/>
            <a:ext cx="10515600" cy="4526280"/>
          </a:xfrm>
        </p:spPr>
        <p:txBody>
          <a:bodyPr/>
          <a:lstStyle/>
          <a:p>
            <a:pPr marL="457200" indent="-457200" algn="l">
              <a:buFont typeface="Arial" panose="020B0604020202020204" pitchFamily="34" charset="0"/>
              <a:buChar char="•"/>
            </a:pPr>
            <a:r>
              <a:rPr lang="en-US" dirty="0">
                <a:latin typeface="Raleway" panose="020B0503030101060003" pitchFamily="34" charset="0"/>
              </a:rPr>
              <a:t>If you are wondering about specific equipment or tools, we can let you know if our kitchens have them.</a:t>
            </a:r>
          </a:p>
          <a:p>
            <a:pPr marL="457200" indent="-457200" algn="l">
              <a:buFont typeface="Arial" panose="020B0604020202020204" pitchFamily="34" charset="0"/>
              <a:buChar char="•"/>
            </a:pPr>
            <a:r>
              <a:rPr lang="en-US" dirty="0">
                <a:latin typeface="Raleway" panose="020B0503030101060003" pitchFamily="34" charset="0"/>
              </a:rPr>
              <a:t>We have a small collection of baking supplies and spices that are available for you to use. Let us know what you are looking for and we can let you know if we have it!</a:t>
            </a:r>
          </a:p>
        </p:txBody>
      </p:sp>
    </p:spTree>
    <p:extLst>
      <p:ext uri="{BB962C8B-B14F-4D97-AF65-F5344CB8AC3E}">
        <p14:creationId xmlns:p14="http://schemas.microsoft.com/office/powerpoint/2010/main" val="5764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CBE1-D61D-B881-09B6-95D90141E81F}"/>
              </a:ext>
            </a:extLst>
          </p:cNvPr>
          <p:cNvSpPr>
            <a:spLocks noGrp="1"/>
          </p:cNvSpPr>
          <p:nvPr>
            <p:ph type="ctrTitle"/>
          </p:nvPr>
        </p:nvSpPr>
        <p:spPr/>
        <p:txBody>
          <a:bodyPr/>
          <a:lstStyle/>
          <a:p>
            <a:r>
              <a:rPr lang="en-US" dirty="0"/>
              <a:t>Donations Welcome! </a:t>
            </a:r>
            <a:r>
              <a:rPr lang="en-US" dirty="0">
                <a:sym typeface="Wingdings" panose="05000000000000000000" pitchFamily="2" charset="2"/>
              </a:rPr>
              <a:t></a:t>
            </a:r>
            <a:endParaRPr lang="en-US" dirty="0"/>
          </a:p>
        </p:txBody>
      </p:sp>
      <p:sp>
        <p:nvSpPr>
          <p:cNvPr id="3" name="Subtitle 2">
            <a:extLst>
              <a:ext uri="{FF2B5EF4-FFF2-40B4-BE49-F238E27FC236}">
                <a16:creationId xmlns:a16="http://schemas.microsoft.com/office/drawing/2014/main" id="{049717A7-37A7-1A2E-A11E-5D89DE09FFD1}"/>
              </a:ext>
            </a:extLst>
          </p:cNvPr>
          <p:cNvSpPr>
            <a:spLocks noGrp="1"/>
          </p:cNvSpPr>
          <p:nvPr>
            <p:ph type="subTitle" idx="1"/>
          </p:nvPr>
        </p:nvSpPr>
        <p:spPr>
          <a:xfrm>
            <a:off x="836612" y="1483064"/>
            <a:ext cx="10515599" cy="4246404"/>
          </a:xfrm>
        </p:spPr>
        <p:txBody>
          <a:bodyPr>
            <a:normAutofit fontScale="77500" lnSpcReduction="20000"/>
          </a:bodyPr>
          <a:lstStyle/>
          <a:p>
            <a:r>
              <a:rPr lang="en-US" sz="3100" dirty="0">
                <a:latin typeface="Raleway" panose="020B0503030101060003" pitchFamily="34" charset="0"/>
              </a:rPr>
              <a:t>We are always looking for donations of kitchen items for our 6 kitchens (between the two houses!) </a:t>
            </a:r>
          </a:p>
          <a:p>
            <a:r>
              <a:rPr lang="en-US" sz="3100" dirty="0">
                <a:latin typeface="Raleway" panose="020B0503030101060003" pitchFamily="34" charset="0"/>
              </a:rPr>
              <a:t>All items must be new, unused, and nonexpired.</a:t>
            </a:r>
          </a:p>
          <a:p>
            <a:pPr marL="457200" indent="-457200">
              <a:buFont typeface="Arial" panose="020B0604020202020204" pitchFamily="34" charset="0"/>
              <a:buChar char="•"/>
            </a:pPr>
            <a:r>
              <a:rPr lang="en-US" sz="3100" dirty="0">
                <a:latin typeface="Raleway" panose="020B0503030101060003" pitchFamily="34" charset="0"/>
              </a:rPr>
              <a:t>Non-perishable food items</a:t>
            </a:r>
          </a:p>
          <a:p>
            <a:pPr marL="457200" indent="-457200">
              <a:buFont typeface="Arial" panose="020B0604020202020204" pitchFamily="34" charset="0"/>
              <a:buChar char="•"/>
            </a:pPr>
            <a:r>
              <a:rPr lang="en-US" sz="3100" dirty="0">
                <a:latin typeface="Raleway" panose="020B0503030101060003" pitchFamily="34" charset="0"/>
              </a:rPr>
              <a:t>Spices and baking ingredients</a:t>
            </a:r>
          </a:p>
          <a:p>
            <a:pPr marL="457200" indent="-457200">
              <a:buFont typeface="Arial" panose="020B0604020202020204" pitchFamily="34" charset="0"/>
              <a:buChar char="•"/>
            </a:pPr>
            <a:r>
              <a:rPr lang="en-US" sz="3100" dirty="0">
                <a:latin typeface="Raleway" panose="020B0503030101060003" pitchFamily="34" charset="0"/>
              </a:rPr>
              <a:t>Oven mitts, kitchen towels, hot pads, trivets</a:t>
            </a:r>
          </a:p>
          <a:p>
            <a:pPr marL="457200" indent="-457200">
              <a:buFont typeface="Arial" panose="020B0604020202020204" pitchFamily="34" charset="0"/>
              <a:buChar char="•"/>
            </a:pPr>
            <a:r>
              <a:rPr lang="en-US" sz="3100" dirty="0">
                <a:latin typeface="Raleway" panose="020B0503030101060003" pitchFamily="34" charset="0"/>
              </a:rPr>
              <a:t>Spatulas, kitchen scissors, can openers, whisks, paring knives, metal serving utensils, measuring cups, handheld knife sharpener</a:t>
            </a:r>
          </a:p>
          <a:p>
            <a:pPr marL="457200" indent="-457200">
              <a:buFont typeface="Arial" panose="020B0604020202020204" pitchFamily="34" charset="0"/>
              <a:buChar char="•"/>
            </a:pPr>
            <a:r>
              <a:rPr lang="en-US" sz="3100" dirty="0">
                <a:latin typeface="Raleway" panose="020B0503030101060003" pitchFamily="34" charset="0"/>
              </a:rPr>
              <a:t>Cutting boards, baking dishes, baking sheets, loaf pans, muffin tins</a:t>
            </a:r>
          </a:p>
          <a:p>
            <a:pPr marL="457200" indent="-457200">
              <a:buFont typeface="Arial" panose="020B0604020202020204" pitchFamily="34" charset="0"/>
              <a:buChar char="•"/>
            </a:pPr>
            <a:r>
              <a:rPr lang="en-US" sz="3100" dirty="0">
                <a:latin typeface="Raleway" panose="020B0503030101060003" pitchFamily="34" charset="0"/>
              </a:rPr>
              <a:t>Small appliances: rice cookers, air fryers, instant pots, KitchenAid mixer, food processor, waffle irons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9393EE35-813D-C082-7CC7-83D52CCFFE79}"/>
              </a:ext>
            </a:extLst>
          </p:cNvPr>
          <p:cNvSpPr>
            <a:spLocks noGrp="1"/>
          </p:cNvSpPr>
          <p:nvPr>
            <p:ph type="sldNum" sz="quarter" idx="12"/>
          </p:nvPr>
        </p:nvSpPr>
        <p:spPr/>
        <p:txBody>
          <a:bodyPr/>
          <a:lstStyle/>
          <a:p>
            <a:fld id="{308359FA-0E70-E545-BECB-BC866A332C25}" type="slidenum">
              <a:rPr lang="en-US" smtClean="0"/>
              <a:t>9</a:t>
            </a:fld>
            <a:endParaRPr lang="en-US"/>
          </a:p>
        </p:txBody>
      </p:sp>
    </p:spTree>
    <p:extLst>
      <p:ext uri="{BB962C8B-B14F-4D97-AF65-F5344CB8AC3E}">
        <p14:creationId xmlns:p14="http://schemas.microsoft.com/office/powerpoint/2010/main" val="1061929484"/>
      </p:ext>
    </p:extLst>
  </p:cSld>
  <p:clrMapOvr>
    <a:masterClrMapping/>
  </p:clrMapOvr>
</p:sld>
</file>

<file path=ppt/theme/theme1.xml><?xml version="1.0" encoding="utf-8"?>
<a:theme xmlns:a="http://schemas.openxmlformats.org/drawingml/2006/main" name="RMHC Theme">
  <a:themeElements>
    <a:clrScheme name="Custom 15">
      <a:dk1>
        <a:srgbClr val="4871AE"/>
      </a:dk1>
      <a:lt1>
        <a:srgbClr val="FFFFFF"/>
      </a:lt1>
      <a:dk2>
        <a:srgbClr val="333333"/>
      </a:dk2>
      <a:lt2>
        <a:srgbClr val="CCCCCC"/>
      </a:lt2>
      <a:accent1>
        <a:srgbClr val="FFC829"/>
      </a:accent1>
      <a:accent2>
        <a:srgbClr val="DA1A00"/>
      </a:accent2>
      <a:accent3>
        <a:srgbClr val="666666"/>
      </a:accent3>
      <a:accent4>
        <a:srgbClr val="75B641"/>
      </a:accent4>
      <a:accent5>
        <a:srgbClr val="5183C3"/>
      </a:accent5>
      <a:accent6>
        <a:srgbClr val="999999"/>
      </a:accent6>
      <a:hlink>
        <a:srgbClr val="2F5FAE"/>
      </a:hlink>
      <a:folHlink>
        <a:srgbClr val="6666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158203954D14D88E411B5279225E5" ma:contentTypeVersion="16" ma:contentTypeDescription="Create a new document." ma:contentTypeScope="" ma:versionID="4b39378257adc8fb782e44ec42c56699">
  <xsd:schema xmlns:xsd="http://www.w3.org/2001/XMLSchema" xmlns:xs="http://www.w3.org/2001/XMLSchema" xmlns:p="http://schemas.microsoft.com/office/2006/metadata/properties" xmlns:ns2="5179d1ab-9b37-4176-9fc5-897f36d038a4" xmlns:ns3="ffa95dcd-b404-4483-bc4a-9a46dc7ba73e" targetNamespace="http://schemas.microsoft.com/office/2006/metadata/properties" ma:root="true" ma:fieldsID="db1f74c514d211e97c0c815d0d9380d2" ns2:_="" ns3:_="">
    <xsd:import namespace="5179d1ab-9b37-4176-9fc5-897f36d038a4"/>
    <xsd:import namespace="ffa95dcd-b404-4483-bc4a-9a46dc7ba7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9d1ab-9b37-4176-9fc5-897f36d038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f4ff43-27df-4e78-b1df-1bf6250913d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a95dcd-b404-4483-bc4a-9a46dc7ba7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91956b-8451-4fd5-b680-cc191a1d632b}" ma:internalName="TaxCatchAll" ma:showField="CatchAllData" ma:web="ffa95dcd-b404-4483-bc4a-9a46dc7ba7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79d1ab-9b37-4176-9fc5-897f36d038a4">
      <Terms xmlns="http://schemas.microsoft.com/office/infopath/2007/PartnerControls"/>
    </lcf76f155ced4ddcb4097134ff3c332f>
    <TaxCatchAll xmlns="ffa95dcd-b404-4483-bc4a-9a46dc7ba73e" xsi:nil="true"/>
  </documentManagement>
</p:properties>
</file>

<file path=customXml/itemProps1.xml><?xml version="1.0" encoding="utf-8"?>
<ds:datastoreItem xmlns:ds="http://schemas.openxmlformats.org/officeDocument/2006/customXml" ds:itemID="{4CDDF13C-B0B0-46ED-8AFA-747F32C21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9d1ab-9b37-4176-9fc5-897f36d038a4"/>
    <ds:schemaRef ds:uri="ffa95dcd-b404-4483-bc4a-9a46dc7ba7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708017-7F0D-4BC3-99BE-442209F7E8B9}">
  <ds:schemaRefs>
    <ds:schemaRef ds:uri="http://schemas.microsoft.com/sharepoint/v3/contenttype/forms"/>
  </ds:schemaRefs>
</ds:datastoreItem>
</file>

<file path=customXml/itemProps3.xml><?xml version="1.0" encoding="utf-8"?>
<ds:datastoreItem xmlns:ds="http://schemas.openxmlformats.org/officeDocument/2006/customXml" ds:itemID="{7405B1D8-EF1D-4D58-921E-ADD90FBB2982}">
  <ds:schemaRefs>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ffa95dcd-b404-4483-bc4a-9a46dc7ba73e"/>
    <ds:schemaRef ds:uri="5179d1ab-9b37-4176-9fc5-897f36d038a4"/>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10335</TotalTime>
  <Words>405</Words>
  <Application>Microsoft Office PowerPoint</Application>
  <PresentationFormat>Custom</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Raleway</vt:lpstr>
      <vt:lpstr>Times New Roman</vt:lpstr>
      <vt:lpstr>RMHC Theme</vt:lpstr>
      <vt:lpstr>Meal Volunteer Kitchen Orientation</vt:lpstr>
      <vt:lpstr>Denver Meal Volunteer Kitchen</vt:lpstr>
      <vt:lpstr>Denver Meal Volunteer Kitchen</vt:lpstr>
      <vt:lpstr>Denver Meal Volunteer Kitchen Dining Room</vt:lpstr>
      <vt:lpstr>Aurora Meal Volunteer Kitchen</vt:lpstr>
      <vt:lpstr>Aurora Kitchen</vt:lpstr>
      <vt:lpstr>Aurora Dining Room</vt:lpstr>
      <vt:lpstr>Feel free to reach out with questions!</vt:lpstr>
      <vt:lpstr>Donations Welcome! </vt:lpstr>
    </vt:vector>
  </TitlesOfParts>
  <Company>Kaliko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Martorano</dc:creator>
  <cp:lastModifiedBy>Vanessa Stahler</cp:lastModifiedBy>
  <cp:revision>195</cp:revision>
  <dcterms:created xsi:type="dcterms:W3CDTF">2019-07-29T13:07:18Z</dcterms:created>
  <dcterms:modified xsi:type="dcterms:W3CDTF">2023-03-30T16:37:46Z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0x01010049A158203954D14D88E411B5279225E5</vt:lpwstr>
  </property>
  <property fmtid="{D5CDD505-2E9C-101B-9397-08002B2CF9AE}" pid="3" name="MediaServiceImageTags">
    <vt:lpwstr/>
  </property>
</Properties>
</file>